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10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50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445342"/>
            <a:ext cx="2847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50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67845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066867"/>
              </p:ext>
            </p:extLst>
          </p:nvPr>
        </p:nvGraphicFramePr>
        <p:xfrm>
          <a:off x="5528022" y="3811591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28022" y="4390711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50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000606"/>
              </p:ext>
            </p:extLst>
          </p:nvPr>
        </p:nvGraphicFramePr>
        <p:xfrm>
          <a:off x="1678193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211186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776994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486328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358753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271241"/>
              </p:ext>
            </p:extLst>
          </p:nvPr>
        </p:nvGraphicFramePr>
        <p:xfrm>
          <a:off x="6013088" y="1624090"/>
          <a:ext cx="1918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6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10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16927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16927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320823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320823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524720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524720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728617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728617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16927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320823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524720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728617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21011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324907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528804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732701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114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121011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324907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528804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732701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1917114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116927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320823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524720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728617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1913030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291505-F533-BBC1-4533-422A24DCEB68}"/>
              </a:ext>
            </a:extLst>
          </p:cNvPr>
          <p:cNvSpPr/>
          <p:nvPr/>
        </p:nvSpPr>
        <p:spPr>
          <a:xfrm>
            <a:off x="2121011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673D07C-1EFF-51C2-D7EC-F59F3BB728F7}"/>
              </a:ext>
            </a:extLst>
          </p:cNvPr>
          <p:cNvSpPr/>
          <p:nvPr/>
        </p:nvSpPr>
        <p:spPr>
          <a:xfrm>
            <a:off x="2324907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84E7F7-F797-6EB0-71A6-0691E5255ECC}"/>
              </a:ext>
            </a:extLst>
          </p:cNvPr>
          <p:cNvSpPr/>
          <p:nvPr/>
        </p:nvSpPr>
        <p:spPr>
          <a:xfrm>
            <a:off x="2528804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F02F12-5107-6A55-38B4-CB23C186E6F4}"/>
              </a:ext>
            </a:extLst>
          </p:cNvPr>
          <p:cNvSpPr/>
          <p:nvPr/>
        </p:nvSpPr>
        <p:spPr>
          <a:xfrm>
            <a:off x="2732701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26568F-1EFF-597A-65A0-BDA08FE94E8D}"/>
              </a:ext>
            </a:extLst>
          </p:cNvPr>
          <p:cNvSpPr/>
          <p:nvPr/>
        </p:nvSpPr>
        <p:spPr>
          <a:xfrm>
            <a:off x="1917114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CBC2936-D6E1-A494-0FC4-507C6C996C87}"/>
              </a:ext>
            </a:extLst>
          </p:cNvPr>
          <p:cNvSpPr/>
          <p:nvPr/>
        </p:nvSpPr>
        <p:spPr>
          <a:xfrm>
            <a:off x="2116927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7630DA-05CA-FF1E-E7CC-D47C11F00B01}"/>
              </a:ext>
            </a:extLst>
          </p:cNvPr>
          <p:cNvSpPr/>
          <p:nvPr/>
        </p:nvSpPr>
        <p:spPr>
          <a:xfrm>
            <a:off x="2320823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309483C-135B-F718-6208-E68A5BBA5920}"/>
              </a:ext>
            </a:extLst>
          </p:cNvPr>
          <p:cNvSpPr/>
          <p:nvPr/>
        </p:nvSpPr>
        <p:spPr>
          <a:xfrm>
            <a:off x="2524720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264F0A-04B0-B80A-DF39-43D18321E142}"/>
              </a:ext>
            </a:extLst>
          </p:cNvPr>
          <p:cNvSpPr/>
          <p:nvPr/>
        </p:nvSpPr>
        <p:spPr>
          <a:xfrm>
            <a:off x="2728617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50A2553-303F-8507-B4DD-F4F7CE08CFD6}"/>
              </a:ext>
            </a:extLst>
          </p:cNvPr>
          <p:cNvSpPr/>
          <p:nvPr/>
        </p:nvSpPr>
        <p:spPr>
          <a:xfrm>
            <a:off x="1913030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4220D01-A021-9953-C239-B6585C7DC932}"/>
              </a:ext>
            </a:extLst>
          </p:cNvPr>
          <p:cNvSpPr/>
          <p:nvPr/>
        </p:nvSpPr>
        <p:spPr>
          <a:xfrm>
            <a:off x="2109147" y="3671543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6CD7582-3F53-DDE3-88C9-B15A1A5EF1E0}"/>
              </a:ext>
            </a:extLst>
          </p:cNvPr>
          <p:cNvSpPr/>
          <p:nvPr/>
        </p:nvSpPr>
        <p:spPr>
          <a:xfrm>
            <a:off x="2313043" y="3671543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8148F2-BBBC-F54F-F8B0-5C31CE4E56DF}"/>
              </a:ext>
            </a:extLst>
          </p:cNvPr>
          <p:cNvSpPr/>
          <p:nvPr/>
        </p:nvSpPr>
        <p:spPr>
          <a:xfrm>
            <a:off x="2516940" y="3671543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0ED63CB-ED0E-97C3-352B-EAF98158EDC7}"/>
              </a:ext>
            </a:extLst>
          </p:cNvPr>
          <p:cNvSpPr/>
          <p:nvPr/>
        </p:nvSpPr>
        <p:spPr>
          <a:xfrm>
            <a:off x="2720837" y="3671543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E32E656-C52E-9EC4-8B21-5338D9F507E7}"/>
              </a:ext>
            </a:extLst>
          </p:cNvPr>
          <p:cNvSpPr/>
          <p:nvPr/>
        </p:nvSpPr>
        <p:spPr>
          <a:xfrm>
            <a:off x="1905250" y="3671543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486400" y="1584960"/>
            <a:ext cx="2690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60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00402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984766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60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95673"/>
              </p:ext>
            </p:extLst>
          </p:nvPr>
        </p:nvGraphicFramePr>
        <p:xfrm>
          <a:off x="1430215" y="1625647"/>
          <a:ext cx="21539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39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1733469005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2366967377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4000749071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203391678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1539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72881"/>
              </p:ext>
            </p:extLst>
          </p:nvPr>
        </p:nvGraphicFramePr>
        <p:xfrm>
          <a:off x="5475767" y="1624090"/>
          <a:ext cx="2360430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40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10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283703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283703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459030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459030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634355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634355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2809681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2809681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08378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08378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290104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465430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640756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2816081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14778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2602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290104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465430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640756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2816081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14778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2602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299176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474503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649828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2825154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23851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1674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299176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474503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649828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2825154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23851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1961674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A5AD1CC-4D33-B453-0008-26E458AF5D73}"/>
              </a:ext>
            </a:extLst>
          </p:cNvPr>
          <p:cNvSpPr/>
          <p:nvPr/>
        </p:nvSpPr>
        <p:spPr>
          <a:xfrm>
            <a:off x="2297780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55FFB6-A422-79B6-06B7-898C872FCA10}"/>
              </a:ext>
            </a:extLst>
          </p:cNvPr>
          <p:cNvSpPr/>
          <p:nvPr/>
        </p:nvSpPr>
        <p:spPr>
          <a:xfrm>
            <a:off x="2473106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50BA0C-46FA-77E6-557E-FB97D4DBE174}"/>
              </a:ext>
            </a:extLst>
          </p:cNvPr>
          <p:cNvSpPr/>
          <p:nvPr/>
        </p:nvSpPr>
        <p:spPr>
          <a:xfrm>
            <a:off x="2648432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C44F45-D25A-5B0E-D2D9-76733C35BB50}"/>
              </a:ext>
            </a:extLst>
          </p:cNvPr>
          <p:cNvSpPr/>
          <p:nvPr/>
        </p:nvSpPr>
        <p:spPr>
          <a:xfrm>
            <a:off x="2823757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6FAFF6-100F-6A6C-5847-BEB0EA5BD80D}"/>
              </a:ext>
            </a:extLst>
          </p:cNvPr>
          <p:cNvSpPr/>
          <p:nvPr/>
        </p:nvSpPr>
        <p:spPr>
          <a:xfrm>
            <a:off x="2122454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582A633-E481-5269-564B-0BB48C21ABBC}"/>
              </a:ext>
            </a:extLst>
          </p:cNvPr>
          <p:cNvSpPr/>
          <p:nvPr/>
        </p:nvSpPr>
        <p:spPr>
          <a:xfrm>
            <a:off x="1960277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4808DC-FA6F-C58E-CE76-E1F3753F4A9A}"/>
              </a:ext>
            </a:extLst>
          </p:cNvPr>
          <p:cNvSpPr/>
          <p:nvPr/>
        </p:nvSpPr>
        <p:spPr>
          <a:xfrm>
            <a:off x="2290104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925793A-3E1F-CA00-8812-B19FD1D4EFBB}"/>
              </a:ext>
            </a:extLst>
          </p:cNvPr>
          <p:cNvSpPr/>
          <p:nvPr/>
        </p:nvSpPr>
        <p:spPr>
          <a:xfrm>
            <a:off x="2465430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3F09B04-1D8A-6ABC-F20A-F705A0B40DE1}"/>
              </a:ext>
            </a:extLst>
          </p:cNvPr>
          <p:cNvSpPr/>
          <p:nvPr/>
        </p:nvSpPr>
        <p:spPr>
          <a:xfrm>
            <a:off x="2640756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3BBB44D-19CE-C979-3C33-FEFD598ADCB6}"/>
              </a:ext>
            </a:extLst>
          </p:cNvPr>
          <p:cNvSpPr/>
          <p:nvPr/>
        </p:nvSpPr>
        <p:spPr>
          <a:xfrm>
            <a:off x="2816081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F3AE629-D3C7-360B-E35C-70BC1ADC5263}"/>
              </a:ext>
            </a:extLst>
          </p:cNvPr>
          <p:cNvSpPr/>
          <p:nvPr/>
        </p:nvSpPr>
        <p:spPr>
          <a:xfrm>
            <a:off x="2114778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7AA50ED-2248-C50D-BD85-B5C79593944E}"/>
              </a:ext>
            </a:extLst>
          </p:cNvPr>
          <p:cNvSpPr/>
          <p:nvPr/>
        </p:nvSpPr>
        <p:spPr>
          <a:xfrm>
            <a:off x="1952602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2686DE1-7E14-C182-38A1-B0BFB4A71D95}"/>
              </a:ext>
            </a:extLst>
          </p:cNvPr>
          <p:cNvSpPr/>
          <p:nvPr/>
        </p:nvSpPr>
        <p:spPr>
          <a:xfrm>
            <a:off x="2306852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2B54092-6BDB-EF67-A6DA-F5713253BFC8}"/>
              </a:ext>
            </a:extLst>
          </p:cNvPr>
          <p:cNvSpPr/>
          <p:nvPr/>
        </p:nvSpPr>
        <p:spPr>
          <a:xfrm>
            <a:off x="2482179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39EDCCE-B46C-FD6B-3146-224C5BC8E368}"/>
              </a:ext>
            </a:extLst>
          </p:cNvPr>
          <p:cNvSpPr/>
          <p:nvPr/>
        </p:nvSpPr>
        <p:spPr>
          <a:xfrm>
            <a:off x="2657504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31909911-30C1-DBDC-C864-8C644E0523D9}"/>
              </a:ext>
            </a:extLst>
          </p:cNvPr>
          <p:cNvSpPr/>
          <p:nvPr/>
        </p:nvSpPr>
        <p:spPr>
          <a:xfrm>
            <a:off x="2832830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E03092C-9B7F-46A2-062B-3A563450C454}"/>
              </a:ext>
            </a:extLst>
          </p:cNvPr>
          <p:cNvSpPr/>
          <p:nvPr/>
        </p:nvSpPr>
        <p:spPr>
          <a:xfrm>
            <a:off x="2131526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5A59894-E016-C0A2-2541-CA290F676424}"/>
              </a:ext>
            </a:extLst>
          </p:cNvPr>
          <p:cNvSpPr/>
          <p:nvPr/>
        </p:nvSpPr>
        <p:spPr>
          <a:xfrm>
            <a:off x="1969350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C8CBE5C-3199-4865-24C3-CD97FF112614}"/>
              </a:ext>
            </a:extLst>
          </p:cNvPr>
          <p:cNvSpPr/>
          <p:nvPr/>
        </p:nvSpPr>
        <p:spPr>
          <a:xfrm>
            <a:off x="2303099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E0871E9-C4E2-9DC4-4547-40E2C8A8FEF8}"/>
              </a:ext>
            </a:extLst>
          </p:cNvPr>
          <p:cNvSpPr/>
          <p:nvPr/>
        </p:nvSpPr>
        <p:spPr>
          <a:xfrm>
            <a:off x="2478426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C2708C9-E5DD-0879-51FA-FE53E06C1D89}"/>
              </a:ext>
            </a:extLst>
          </p:cNvPr>
          <p:cNvSpPr/>
          <p:nvPr/>
        </p:nvSpPr>
        <p:spPr>
          <a:xfrm>
            <a:off x="2653751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9849A35-7686-56AD-3976-7E183C038387}"/>
              </a:ext>
            </a:extLst>
          </p:cNvPr>
          <p:cNvSpPr/>
          <p:nvPr/>
        </p:nvSpPr>
        <p:spPr>
          <a:xfrm>
            <a:off x="2829077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67E244-1203-6A32-6378-28946412769B}"/>
              </a:ext>
            </a:extLst>
          </p:cNvPr>
          <p:cNvSpPr/>
          <p:nvPr/>
        </p:nvSpPr>
        <p:spPr>
          <a:xfrm>
            <a:off x="2127773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58EC471-E168-86B8-BB85-5007DA2440D6}"/>
              </a:ext>
            </a:extLst>
          </p:cNvPr>
          <p:cNvSpPr/>
          <p:nvPr/>
        </p:nvSpPr>
        <p:spPr>
          <a:xfrm>
            <a:off x="1965597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6" y="1584960"/>
            <a:ext cx="2857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70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60158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18924"/>
              </p:ext>
            </p:extLst>
          </p:nvPr>
        </p:nvGraphicFramePr>
        <p:xfrm>
          <a:off x="5619404" y="3888960"/>
          <a:ext cx="79254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54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cxnSpLocks/>
          </p:cNvCxnSpPr>
          <p:nvPr/>
        </p:nvCxnSpPr>
        <p:spPr>
          <a:xfrm>
            <a:off x="5677593" y="4468080"/>
            <a:ext cx="64291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08919" y="414680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70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617992"/>
              </p:ext>
            </p:extLst>
          </p:nvPr>
        </p:nvGraphicFramePr>
        <p:xfrm>
          <a:off x="1471961" y="1625647"/>
          <a:ext cx="211223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2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3635041326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3167168844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4156893328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522986790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1122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60068"/>
              </p:ext>
            </p:extLst>
          </p:nvPr>
        </p:nvGraphicFramePr>
        <p:xfrm>
          <a:off x="5664297" y="1625647"/>
          <a:ext cx="2452184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31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191496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191496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366202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366202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540909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540909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2715616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2715616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16789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16789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185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185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2890323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2890323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191787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366494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541201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2715907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17080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5476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2890614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192078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366785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541492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2716199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17371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5767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2890906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192370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367077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541783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2716490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17663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856059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2891197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190600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365307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540013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2714720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15893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854289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2889427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587AEC-B59C-C108-691D-075D67887CFA}"/>
              </a:ext>
            </a:extLst>
          </p:cNvPr>
          <p:cNvSpPr/>
          <p:nvPr/>
        </p:nvSpPr>
        <p:spPr>
          <a:xfrm>
            <a:off x="2189340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44FAB6F-039B-96EE-8B6A-5A9BC3F2E7CD}"/>
              </a:ext>
            </a:extLst>
          </p:cNvPr>
          <p:cNvSpPr/>
          <p:nvPr/>
        </p:nvSpPr>
        <p:spPr>
          <a:xfrm>
            <a:off x="2364047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2E77C7-93C7-CD3A-EEF7-1076E4E70EBB}"/>
              </a:ext>
            </a:extLst>
          </p:cNvPr>
          <p:cNvSpPr/>
          <p:nvPr/>
        </p:nvSpPr>
        <p:spPr>
          <a:xfrm>
            <a:off x="2538754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E6CE1BD-FF6A-8A4F-A381-9D64BE892088}"/>
              </a:ext>
            </a:extLst>
          </p:cNvPr>
          <p:cNvSpPr/>
          <p:nvPr/>
        </p:nvSpPr>
        <p:spPr>
          <a:xfrm>
            <a:off x="2713460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0C85C93-397D-F2AA-87EF-FFEAF10FCB85}"/>
              </a:ext>
            </a:extLst>
          </p:cNvPr>
          <p:cNvSpPr/>
          <p:nvPr/>
        </p:nvSpPr>
        <p:spPr>
          <a:xfrm>
            <a:off x="2014633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A61219-00EB-D9CD-727C-4C5FA293FBBC}"/>
              </a:ext>
            </a:extLst>
          </p:cNvPr>
          <p:cNvSpPr/>
          <p:nvPr/>
        </p:nvSpPr>
        <p:spPr>
          <a:xfrm>
            <a:off x="1853029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08B7A5B-25EE-38E4-66A4-0EFF0B045900}"/>
              </a:ext>
            </a:extLst>
          </p:cNvPr>
          <p:cNvSpPr/>
          <p:nvPr/>
        </p:nvSpPr>
        <p:spPr>
          <a:xfrm>
            <a:off x="2888167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7A2284B-61FE-CB5F-9F7E-3FF1D93A1AD5}"/>
              </a:ext>
            </a:extLst>
          </p:cNvPr>
          <p:cNvSpPr/>
          <p:nvPr/>
        </p:nvSpPr>
        <p:spPr>
          <a:xfrm>
            <a:off x="2192370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2B5F287-AE47-8589-EE33-46E002EEF9A3}"/>
              </a:ext>
            </a:extLst>
          </p:cNvPr>
          <p:cNvSpPr/>
          <p:nvPr/>
        </p:nvSpPr>
        <p:spPr>
          <a:xfrm>
            <a:off x="2367077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A19185B-ABE7-4219-CF26-1CEF8692EA8F}"/>
              </a:ext>
            </a:extLst>
          </p:cNvPr>
          <p:cNvSpPr/>
          <p:nvPr/>
        </p:nvSpPr>
        <p:spPr>
          <a:xfrm>
            <a:off x="2541783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7ABE482-5333-1A69-6395-4522033BC044}"/>
              </a:ext>
            </a:extLst>
          </p:cNvPr>
          <p:cNvSpPr/>
          <p:nvPr/>
        </p:nvSpPr>
        <p:spPr>
          <a:xfrm>
            <a:off x="2716490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2ABF1FD-BEF4-3E6C-3D9D-14058D8C7556}"/>
              </a:ext>
            </a:extLst>
          </p:cNvPr>
          <p:cNvSpPr/>
          <p:nvPr/>
        </p:nvSpPr>
        <p:spPr>
          <a:xfrm>
            <a:off x="2017663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FF8261-8215-C876-9B9B-E80E3E26FEC4}"/>
              </a:ext>
            </a:extLst>
          </p:cNvPr>
          <p:cNvSpPr/>
          <p:nvPr/>
        </p:nvSpPr>
        <p:spPr>
          <a:xfrm>
            <a:off x="1856059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5FE100A-1426-1AB9-7F18-347D8D4319EE}"/>
              </a:ext>
            </a:extLst>
          </p:cNvPr>
          <p:cNvSpPr/>
          <p:nvPr/>
        </p:nvSpPr>
        <p:spPr>
          <a:xfrm>
            <a:off x="2891197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C0CA2A4-030C-AB8E-1A85-83BD2AF2FBA0}"/>
              </a:ext>
            </a:extLst>
          </p:cNvPr>
          <p:cNvSpPr/>
          <p:nvPr/>
        </p:nvSpPr>
        <p:spPr>
          <a:xfrm>
            <a:off x="2192370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C88B33-3F1D-7FBF-BEB7-2AD1605D99DA}"/>
              </a:ext>
            </a:extLst>
          </p:cNvPr>
          <p:cNvSpPr/>
          <p:nvPr/>
        </p:nvSpPr>
        <p:spPr>
          <a:xfrm>
            <a:off x="2367077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41F507E-E286-9CF3-F2DD-2079A509BD02}"/>
              </a:ext>
            </a:extLst>
          </p:cNvPr>
          <p:cNvSpPr/>
          <p:nvPr/>
        </p:nvSpPr>
        <p:spPr>
          <a:xfrm>
            <a:off x="2541784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0F6F9E5-A49A-E14B-5EA9-4154CC7A17F9}"/>
              </a:ext>
            </a:extLst>
          </p:cNvPr>
          <p:cNvSpPr/>
          <p:nvPr/>
        </p:nvSpPr>
        <p:spPr>
          <a:xfrm>
            <a:off x="2716490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350465A-A2D9-D45F-C78F-B62E9BC93C69}"/>
              </a:ext>
            </a:extLst>
          </p:cNvPr>
          <p:cNvSpPr/>
          <p:nvPr/>
        </p:nvSpPr>
        <p:spPr>
          <a:xfrm>
            <a:off x="2017663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AA47A58-8D3F-B21B-77B3-ADCC5EE9E0F2}"/>
              </a:ext>
            </a:extLst>
          </p:cNvPr>
          <p:cNvSpPr/>
          <p:nvPr/>
        </p:nvSpPr>
        <p:spPr>
          <a:xfrm>
            <a:off x="1856059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5F3A9CE-7B8B-1C70-9324-26F04E802B6E}"/>
              </a:ext>
            </a:extLst>
          </p:cNvPr>
          <p:cNvSpPr/>
          <p:nvPr/>
        </p:nvSpPr>
        <p:spPr>
          <a:xfrm>
            <a:off x="2891197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CBFC39F-BFEB-52A6-35EC-D6BEDFE4FC39}"/>
              </a:ext>
            </a:extLst>
          </p:cNvPr>
          <p:cNvSpPr/>
          <p:nvPr/>
        </p:nvSpPr>
        <p:spPr>
          <a:xfrm>
            <a:off x="2192370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3C5AED3-D6F6-82F1-962D-795E26184123}"/>
              </a:ext>
            </a:extLst>
          </p:cNvPr>
          <p:cNvSpPr/>
          <p:nvPr/>
        </p:nvSpPr>
        <p:spPr>
          <a:xfrm>
            <a:off x="2367077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A956958-40C3-BBBE-01DF-0D4482122B1E}"/>
              </a:ext>
            </a:extLst>
          </p:cNvPr>
          <p:cNvSpPr/>
          <p:nvPr/>
        </p:nvSpPr>
        <p:spPr>
          <a:xfrm>
            <a:off x="2541784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F864055-D111-686E-DCAA-F954AD6004D2}"/>
              </a:ext>
            </a:extLst>
          </p:cNvPr>
          <p:cNvSpPr/>
          <p:nvPr/>
        </p:nvSpPr>
        <p:spPr>
          <a:xfrm>
            <a:off x="2716490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C7484F2-4DC7-8F4E-A691-0B8F28D6999A}"/>
              </a:ext>
            </a:extLst>
          </p:cNvPr>
          <p:cNvSpPr/>
          <p:nvPr/>
        </p:nvSpPr>
        <p:spPr>
          <a:xfrm>
            <a:off x="2017663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7D60123-D587-CF17-62EC-96C3E9030D40}"/>
              </a:ext>
            </a:extLst>
          </p:cNvPr>
          <p:cNvSpPr/>
          <p:nvPr/>
        </p:nvSpPr>
        <p:spPr>
          <a:xfrm>
            <a:off x="1856059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682EF6C-5EFC-4562-0210-7D1AFC99D969}"/>
              </a:ext>
            </a:extLst>
          </p:cNvPr>
          <p:cNvSpPr/>
          <p:nvPr/>
        </p:nvSpPr>
        <p:spPr>
          <a:xfrm>
            <a:off x="2891197" y="532970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80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20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770747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53305"/>
              </p:ext>
            </p:extLst>
          </p:nvPr>
        </p:nvGraphicFramePr>
        <p:xfrm>
          <a:off x="5970494" y="3811591"/>
          <a:ext cx="7172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2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cxnSpLocks/>
            <a:stCxn id="18" idx="1"/>
            <a:endCxn id="18" idx="3"/>
          </p:cNvCxnSpPr>
          <p:nvPr/>
        </p:nvCxnSpPr>
        <p:spPr>
          <a:xfrm>
            <a:off x="5970494" y="4390711"/>
            <a:ext cx="7172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20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29000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474839"/>
            <a:ext cx="2753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80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6368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316128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80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977446"/>
              </p:ext>
            </p:extLst>
          </p:nvPr>
        </p:nvGraphicFramePr>
        <p:xfrm>
          <a:off x="1556576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9158347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4218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3190228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321619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293365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293365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466853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466853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640341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640341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813829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813829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2119877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2119877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959400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959400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2987317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2987317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160806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160806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293654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467142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640630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814119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2120166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959689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2987607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161095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293654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467142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640630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814119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2120166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959689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2987607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161095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29394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467432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640920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814408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2120455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959979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2987896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16138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294233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467721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641209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814697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2120745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960268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2988186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161674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FDAF457-BD80-2233-8D7F-B64B1D649F9D}"/>
              </a:ext>
            </a:extLst>
          </p:cNvPr>
          <p:cNvSpPr/>
          <p:nvPr/>
        </p:nvSpPr>
        <p:spPr>
          <a:xfrm>
            <a:off x="2294233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F923A3E-7E1F-F9C3-396A-A9530D1EC825}"/>
              </a:ext>
            </a:extLst>
          </p:cNvPr>
          <p:cNvSpPr/>
          <p:nvPr/>
        </p:nvSpPr>
        <p:spPr>
          <a:xfrm>
            <a:off x="2467721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A33D025-AD32-22EF-7210-B918AD67ABE7}"/>
              </a:ext>
            </a:extLst>
          </p:cNvPr>
          <p:cNvSpPr/>
          <p:nvPr/>
        </p:nvSpPr>
        <p:spPr>
          <a:xfrm>
            <a:off x="2641209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EA38A05-9496-3903-1BCD-394F3DCACAD3}"/>
              </a:ext>
            </a:extLst>
          </p:cNvPr>
          <p:cNvSpPr/>
          <p:nvPr/>
        </p:nvSpPr>
        <p:spPr>
          <a:xfrm>
            <a:off x="2814697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C1EF8E1-6A7C-BF31-1DC7-7CDD9EE5395F}"/>
              </a:ext>
            </a:extLst>
          </p:cNvPr>
          <p:cNvSpPr/>
          <p:nvPr/>
        </p:nvSpPr>
        <p:spPr>
          <a:xfrm>
            <a:off x="2120745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94C7E77-9D70-DF49-7695-7C60F96344B3}"/>
              </a:ext>
            </a:extLst>
          </p:cNvPr>
          <p:cNvSpPr/>
          <p:nvPr/>
        </p:nvSpPr>
        <p:spPr>
          <a:xfrm>
            <a:off x="1960268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92DDB67-CECB-8EBB-DA5C-B564B41F326F}"/>
              </a:ext>
            </a:extLst>
          </p:cNvPr>
          <p:cNvSpPr/>
          <p:nvPr/>
        </p:nvSpPr>
        <p:spPr>
          <a:xfrm>
            <a:off x="2988186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9231E95-4C03-0712-85FE-783955C5F675}"/>
              </a:ext>
            </a:extLst>
          </p:cNvPr>
          <p:cNvSpPr/>
          <p:nvPr/>
        </p:nvSpPr>
        <p:spPr>
          <a:xfrm>
            <a:off x="3161674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38D63AE-B2B2-3D48-6488-A9831AD6B740}"/>
              </a:ext>
            </a:extLst>
          </p:cNvPr>
          <p:cNvSpPr/>
          <p:nvPr/>
        </p:nvSpPr>
        <p:spPr>
          <a:xfrm>
            <a:off x="2294522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7EA83BA-6480-0AED-944B-2E537FF7E841}"/>
              </a:ext>
            </a:extLst>
          </p:cNvPr>
          <p:cNvSpPr/>
          <p:nvPr/>
        </p:nvSpPr>
        <p:spPr>
          <a:xfrm>
            <a:off x="2468010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654412C-C408-877D-04E0-97EA341B963E}"/>
              </a:ext>
            </a:extLst>
          </p:cNvPr>
          <p:cNvSpPr/>
          <p:nvPr/>
        </p:nvSpPr>
        <p:spPr>
          <a:xfrm>
            <a:off x="2641499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841877F-7BF1-DA3C-387E-09084817C8C7}"/>
              </a:ext>
            </a:extLst>
          </p:cNvPr>
          <p:cNvSpPr/>
          <p:nvPr/>
        </p:nvSpPr>
        <p:spPr>
          <a:xfrm>
            <a:off x="2814987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6B385DF-C011-ACAA-247F-75749A52A13E}"/>
              </a:ext>
            </a:extLst>
          </p:cNvPr>
          <p:cNvSpPr/>
          <p:nvPr/>
        </p:nvSpPr>
        <p:spPr>
          <a:xfrm>
            <a:off x="2121034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F3208C0-1FAE-66EA-90E2-A64A309CBC33}"/>
              </a:ext>
            </a:extLst>
          </p:cNvPr>
          <p:cNvSpPr/>
          <p:nvPr/>
        </p:nvSpPr>
        <p:spPr>
          <a:xfrm>
            <a:off x="1960557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1D23932-F2CA-561E-DFFA-E371216B8C8D}"/>
              </a:ext>
            </a:extLst>
          </p:cNvPr>
          <p:cNvSpPr/>
          <p:nvPr/>
        </p:nvSpPr>
        <p:spPr>
          <a:xfrm>
            <a:off x="2988475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B300776-220B-2F90-44AE-D5140656DB87}"/>
              </a:ext>
            </a:extLst>
          </p:cNvPr>
          <p:cNvSpPr/>
          <p:nvPr/>
        </p:nvSpPr>
        <p:spPr>
          <a:xfrm>
            <a:off x="3161963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8285C54-E1BB-0F63-8DD9-A78FE787779D}"/>
              </a:ext>
            </a:extLst>
          </p:cNvPr>
          <p:cNvSpPr/>
          <p:nvPr/>
        </p:nvSpPr>
        <p:spPr>
          <a:xfrm>
            <a:off x="2303111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B86D916-B62F-2C79-BC5C-95F81A4B559A}"/>
              </a:ext>
            </a:extLst>
          </p:cNvPr>
          <p:cNvSpPr/>
          <p:nvPr/>
        </p:nvSpPr>
        <p:spPr>
          <a:xfrm>
            <a:off x="2476599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8541488-0786-2370-BAA3-CCF385CA6CA8}"/>
              </a:ext>
            </a:extLst>
          </p:cNvPr>
          <p:cNvSpPr/>
          <p:nvPr/>
        </p:nvSpPr>
        <p:spPr>
          <a:xfrm>
            <a:off x="2650087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23998E7-BBF8-7706-66E1-A3A2382A909E}"/>
              </a:ext>
            </a:extLst>
          </p:cNvPr>
          <p:cNvSpPr/>
          <p:nvPr/>
        </p:nvSpPr>
        <p:spPr>
          <a:xfrm>
            <a:off x="2823575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19F2A05-BEB2-C4E2-A8C1-89E3FE3CBB09}"/>
              </a:ext>
            </a:extLst>
          </p:cNvPr>
          <p:cNvSpPr/>
          <p:nvPr/>
        </p:nvSpPr>
        <p:spPr>
          <a:xfrm>
            <a:off x="2129623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75FC655-0E57-856C-C0D4-B839E6DCA12C}"/>
              </a:ext>
            </a:extLst>
          </p:cNvPr>
          <p:cNvSpPr/>
          <p:nvPr/>
        </p:nvSpPr>
        <p:spPr>
          <a:xfrm>
            <a:off x="1969146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6834B52-6101-4EC7-008B-74655FE32394}"/>
              </a:ext>
            </a:extLst>
          </p:cNvPr>
          <p:cNvSpPr/>
          <p:nvPr/>
        </p:nvSpPr>
        <p:spPr>
          <a:xfrm>
            <a:off x="2997064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3E7986C-B188-2D6A-7655-7277C2274097}"/>
              </a:ext>
            </a:extLst>
          </p:cNvPr>
          <p:cNvSpPr/>
          <p:nvPr/>
        </p:nvSpPr>
        <p:spPr>
          <a:xfrm>
            <a:off x="3170552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ACCC211-D0FF-E310-FE85-FFFD63A617F6}"/>
              </a:ext>
            </a:extLst>
          </p:cNvPr>
          <p:cNvSpPr/>
          <p:nvPr/>
        </p:nvSpPr>
        <p:spPr>
          <a:xfrm>
            <a:off x="2303111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38CCC20-6BF4-A867-ECBA-DD6640AC2A16}"/>
              </a:ext>
            </a:extLst>
          </p:cNvPr>
          <p:cNvSpPr/>
          <p:nvPr/>
        </p:nvSpPr>
        <p:spPr>
          <a:xfrm>
            <a:off x="2476599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F1C409D-A21A-2072-0253-0EF1B92CACF9}"/>
              </a:ext>
            </a:extLst>
          </p:cNvPr>
          <p:cNvSpPr/>
          <p:nvPr/>
        </p:nvSpPr>
        <p:spPr>
          <a:xfrm>
            <a:off x="2650087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52BE584-FB1D-E29C-06A0-4A926ED6EFD9}"/>
              </a:ext>
            </a:extLst>
          </p:cNvPr>
          <p:cNvSpPr/>
          <p:nvPr/>
        </p:nvSpPr>
        <p:spPr>
          <a:xfrm>
            <a:off x="2823575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B7B0B929-6E65-B53C-A480-D3BB36D69A2B}"/>
              </a:ext>
            </a:extLst>
          </p:cNvPr>
          <p:cNvSpPr/>
          <p:nvPr/>
        </p:nvSpPr>
        <p:spPr>
          <a:xfrm>
            <a:off x="2129623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95F0858-0994-08D7-1B91-34BD599BE32C}"/>
              </a:ext>
            </a:extLst>
          </p:cNvPr>
          <p:cNvSpPr/>
          <p:nvPr/>
        </p:nvSpPr>
        <p:spPr>
          <a:xfrm>
            <a:off x="1969146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DAA840F-5487-A692-4B76-F793C91FA962}"/>
              </a:ext>
            </a:extLst>
          </p:cNvPr>
          <p:cNvSpPr/>
          <p:nvPr/>
        </p:nvSpPr>
        <p:spPr>
          <a:xfrm>
            <a:off x="2997064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A7FA895-ABB4-D4AB-A123-795041FF7D3F}"/>
              </a:ext>
            </a:extLst>
          </p:cNvPr>
          <p:cNvSpPr/>
          <p:nvPr/>
        </p:nvSpPr>
        <p:spPr>
          <a:xfrm>
            <a:off x="3170552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</a:rPr>
              <a:t>__ x 10 = 90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474839"/>
            <a:ext cx="2847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90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336339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130225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3" y="4175693"/>
            <a:ext cx="158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90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966967"/>
              </p:ext>
            </p:extLst>
          </p:nvPr>
        </p:nvGraphicFramePr>
        <p:xfrm>
          <a:off x="1366575" y="1622243"/>
          <a:ext cx="243087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087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1269749511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1924359441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1349928585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3476816976"/>
                    </a:ext>
                  </a:extLst>
                </a:gridCol>
                <a:gridCol w="243087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800055"/>
              </p:ext>
            </p:extLst>
          </p:nvPr>
        </p:nvGraphicFramePr>
        <p:xfrm>
          <a:off x="5303819" y="1682520"/>
          <a:ext cx="2987415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93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92855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92855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295229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295229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497602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497602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699975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699975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890482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890482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703287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703287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902348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902348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104721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104721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307094" y="377759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307094" y="398480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93193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295566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497939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700312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890820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703625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902686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105059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307432" y="419201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093531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295904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498277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700650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891157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703962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903023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3105396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307769" y="43992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2098348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300721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503094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705468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895975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708780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907841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3110214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312587" y="45970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2098686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301059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503432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705805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896313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709117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908178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3110551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312925" y="478336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D0B7529-C521-EB62-E1AC-635DC2240BAD}"/>
              </a:ext>
            </a:extLst>
          </p:cNvPr>
          <p:cNvSpPr/>
          <p:nvPr/>
        </p:nvSpPr>
        <p:spPr>
          <a:xfrm>
            <a:off x="2093531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A20C2B-9703-2207-CACB-53BAE277E0EF}"/>
              </a:ext>
            </a:extLst>
          </p:cNvPr>
          <p:cNvSpPr/>
          <p:nvPr/>
        </p:nvSpPr>
        <p:spPr>
          <a:xfrm>
            <a:off x="2295904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755226A-E1F3-DCA8-C205-3091995180BD}"/>
              </a:ext>
            </a:extLst>
          </p:cNvPr>
          <p:cNvSpPr/>
          <p:nvPr/>
        </p:nvSpPr>
        <p:spPr>
          <a:xfrm>
            <a:off x="2498277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02C6B21-FF87-8B7E-9AEB-0B9DA95D800C}"/>
              </a:ext>
            </a:extLst>
          </p:cNvPr>
          <p:cNvSpPr/>
          <p:nvPr/>
        </p:nvSpPr>
        <p:spPr>
          <a:xfrm>
            <a:off x="2700650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D45085-1B3B-4C27-6E22-294C44EB6BD6}"/>
              </a:ext>
            </a:extLst>
          </p:cNvPr>
          <p:cNvSpPr/>
          <p:nvPr/>
        </p:nvSpPr>
        <p:spPr>
          <a:xfrm>
            <a:off x="1891157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D6C7DE9-AE3F-2C2D-FF45-DB0E2B99CD26}"/>
              </a:ext>
            </a:extLst>
          </p:cNvPr>
          <p:cNvSpPr/>
          <p:nvPr/>
        </p:nvSpPr>
        <p:spPr>
          <a:xfrm>
            <a:off x="1703962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CCCF43-BCE8-4626-7B1D-776E7B86CB55}"/>
              </a:ext>
            </a:extLst>
          </p:cNvPr>
          <p:cNvSpPr/>
          <p:nvPr/>
        </p:nvSpPr>
        <p:spPr>
          <a:xfrm>
            <a:off x="2903023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BA78A6C-EB04-E3CC-3019-2BA9FAFF62EA}"/>
              </a:ext>
            </a:extLst>
          </p:cNvPr>
          <p:cNvSpPr/>
          <p:nvPr/>
        </p:nvSpPr>
        <p:spPr>
          <a:xfrm>
            <a:off x="3105396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8274B84-6549-B786-F70D-87BF742DE11C}"/>
              </a:ext>
            </a:extLst>
          </p:cNvPr>
          <p:cNvSpPr/>
          <p:nvPr/>
        </p:nvSpPr>
        <p:spPr>
          <a:xfrm>
            <a:off x="3307769" y="358553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6C523B4-270A-9C2F-F9BA-B8091FBDD331}"/>
              </a:ext>
            </a:extLst>
          </p:cNvPr>
          <p:cNvSpPr/>
          <p:nvPr/>
        </p:nvSpPr>
        <p:spPr>
          <a:xfrm>
            <a:off x="2092856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121E7DE-3C3E-32A8-250C-5F037CF0C605}"/>
              </a:ext>
            </a:extLst>
          </p:cNvPr>
          <p:cNvSpPr/>
          <p:nvPr/>
        </p:nvSpPr>
        <p:spPr>
          <a:xfrm>
            <a:off x="2295229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B3D978-4E4E-7DDB-AC74-447EA4FAEA77}"/>
              </a:ext>
            </a:extLst>
          </p:cNvPr>
          <p:cNvSpPr/>
          <p:nvPr/>
        </p:nvSpPr>
        <p:spPr>
          <a:xfrm>
            <a:off x="2497602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EA01434-B15D-03C1-2D99-13A38F730F9A}"/>
              </a:ext>
            </a:extLst>
          </p:cNvPr>
          <p:cNvSpPr/>
          <p:nvPr/>
        </p:nvSpPr>
        <p:spPr>
          <a:xfrm>
            <a:off x="2699975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A18A73B-FA84-127B-3624-EA1BE4B6197D}"/>
              </a:ext>
            </a:extLst>
          </p:cNvPr>
          <p:cNvSpPr/>
          <p:nvPr/>
        </p:nvSpPr>
        <p:spPr>
          <a:xfrm>
            <a:off x="1890483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F88B887-B381-55EA-3395-89CD8E47344C}"/>
              </a:ext>
            </a:extLst>
          </p:cNvPr>
          <p:cNvSpPr/>
          <p:nvPr/>
        </p:nvSpPr>
        <p:spPr>
          <a:xfrm>
            <a:off x="1703287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523927B-1E7C-9FB9-AFB0-5D07DD898D75}"/>
              </a:ext>
            </a:extLst>
          </p:cNvPr>
          <p:cNvSpPr/>
          <p:nvPr/>
        </p:nvSpPr>
        <p:spPr>
          <a:xfrm>
            <a:off x="2902348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C421B0A-0BAF-8892-8E25-B8B154BB24DD}"/>
              </a:ext>
            </a:extLst>
          </p:cNvPr>
          <p:cNvSpPr/>
          <p:nvPr/>
        </p:nvSpPr>
        <p:spPr>
          <a:xfrm>
            <a:off x="3104721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0C9E430-A2F8-2F44-C958-3CB59EA87B9A}"/>
              </a:ext>
            </a:extLst>
          </p:cNvPr>
          <p:cNvSpPr/>
          <p:nvPr/>
        </p:nvSpPr>
        <p:spPr>
          <a:xfrm>
            <a:off x="3307095" y="4990577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AA08BB-3663-074B-382E-8DA8C4C500AC}"/>
              </a:ext>
            </a:extLst>
          </p:cNvPr>
          <p:cNvSpPr/>
          <p:nvPr/>
        </p:nvSpPr>
        <p:spPr>
          <a:xfrm>
            <a:off x="2093530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32B81CEE-009E-02C3-2377-6D0B1F15C554}"/>
              </a:ext>
            </a:extLst>
          </p:cNvPr>
          <p:cNvSpPr/>
          <p:nvPr/>
        </p:nvSpPr>
        <p:spPr>
          <a:xfrm>
            <a:off x="2295903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CB7E70-8803-50AE-F311-26C519260CED}"/>
              </a:ext>
            </a:extLst>
          </p:cNvPr>
          <p:cNvSpPr/>
          <p:nvPr/>
        </p:nvSpPr>
        <p:spPr>
          <a:xfrm>
            <a:off x="2498276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852988D-AED3-4F8D-3BB2-86F8B1021404}"/>
              </a:ext>
            </a:extLst>
          </p:cNvPr>
          <p:cNvSpPr/>
          <p:nvPr/>
        </p:nvSpPr>
        <p:spPr>
          <a:xfrm>
            <a:off x="2700649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927AFD4-1D73-2C35-F79B-EEEC7BEF46DE}"/>
              </a:ext>
            </a:extLst>
          </p:cNvPr>
          <p:cNvSpPr/>
          <p:nvPr/>
        </p:nvSpPr>
        <p:spPr>
          <a:xfrm>
            <a:off x="1891157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120B27B-38CE-49DF-E1E7-9061A6E64390}"/>
              </a:ext>
            </a:extLst>
          </p:cNvPr>
          <p:cNvSpPr/>
          <p:nvPr/>
        </p:nvSpPr>
        <p:spPr>
          <a:xfrm>
            <a:off x="1703961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4B1EEE2-7B5D-C316-1B68-222073066220}"/>
              </a:ext>
            </a:extLst>
          </p:cNvPr>
          <p:cNvSpPr/>
          <p:nvPr/>
        </p:nvSpPr>
        <p:spPr>
          <a:xfrm>
            <a:off x="2903022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4F4AEDD-EF1E-A356-F030-AE2860D65268}"/>
              </a:ext>
            </a:extLst>
          </p:cNvPr>
          <p:cNvSpPr/>
          <p:nvPr/>
        </p:nvSpPr>
        <p:spPr>
          <a:xfrm>
            <a:off x="3105395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C1C763F-1219-2494-1B54-36488D61B003}"/>
              </a:ext>
            </a:extLst>
          </p:cNvPr>
          <p:cNvSpPr/>
          <p:nvPr/>
        </p:nvSpPr>
        <p:spPr>
          <a:xfrm>
            <a:off x="3307769" y="5176875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AB66BB9-CE35-AF35-8808-967636BE5D2E}"/>
              </a:ext>
            </a:extLst>
          </p:cNvPr>
          <p:cNvSpPr/>
          <p:nvPr/>
        </p:nvSpPr>
        <p:spPr>
          <a:xfrm>
            <a:off x="2102959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8A955D1-61D5-1C48-C4C2-D0A6925F5F80}"/>
              </a:ext>
            </a:extLst>
          </p:cNvPr>
          <p:cNvSpPr/>
          <p:nvPr/>
        </p:nvSpPr>
        <p:spPr>
          <a:xfrm>
            <a:off x="2305332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589D550-2D11-C047-1370-EB4A6D0EC2DC}"/>
              </a:ext>
            </a:extLst>
          </p:cNvPr>
          <p:cNvSpPr/>
          <p:nvPr/>
        </p:nvSpPr>
        <p:spPr>
          <a:xfrm>
            <a:off x="2507705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A036E58-EBE8-35DC-29E3-CBF75E04CB32}"/>
              </a:ext>
            </a:extLst>
          </p:cNvPr>
          <p:cNvSpPr/>
          <p:nvPr/>
        </p:nvSpPr>
        <p:spPr>
          <a:xfrm>
            <a:off x="2710078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92BC53A-8058-EFDE-FB7B-F34909DD59C6}"/>
              </a:ext>
            </a:extLst>
          </p:cNvPr>
          <p:cNvSpPr/>
          <p:nvPr/>
        </p:nvSpPr>
        <p:spPr>
          <a:xfrm>
            <a:off x="1900586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6372F89-C59E-8191-FD60-C10609259369}"/>
              </a:ext>
            </a:extLst>
          </p:cNvPr>
          <p:cNvSpPr/>
          <p:nvPr/>
        </p:nvSpPr>
        <p:spPr>
          <a:xfrm>
            <a:off x="1713390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52485BB-D69A-C4B5-C125-10B1349D3E67}"/>
              </a:ext>
            </a:extLst>
          </p:cNvPr>
          <p:cNvSpPr/>
          <p:nvPr/>
        </p:nvSpPr>
        <p:spPr>
          <a:xfrm>
            <a:off x="2912451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583E828-D408-9786-780E-042406F8170E}"/>
              </a:ext>
            </a:extLst>
          </p:cNvPr>
          <p:cNvSpPr/>
          <p:nvPr/>
        </p:nvSpPr>
        <p:spPr>
          <a:xfrm>
            <a:off x="3114824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BCD6009-15E8-E2C8-BC0D-1FDD5E9461F5}"/>
              </a:ext>
            </a:extLst>
          </p:cNvPr>
          <p:cNvSpPr/>
          <p:nvPr/>
        </p:nvSpPr>
        <p:spPr>
          <a:xfrm>
            <a:off x="3317198" y="5393234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100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100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259344"/>
              </p:ext>
            </p:extLst>
          </p:nvPr>
        </p:nvGraphicFramePr>
        <p:xfrm>
          <a:off x="1926454" y="3811591"/>
          <a:ext cx="110611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113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26454" y="4390711"/>
            <a:ext cx="110611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5637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11951" y="4175693"/>
            <a:ext cx="158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100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722850"/>
              </p:ext>
            </p:extLst>
          </p:nvPr>
        </p:nvGraphicFramePr>
        <p:xfrm>
          <a:off x="1556576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022208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660928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000166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120590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1139"/>
              </p:ext>
            </p:extLst>
          </p:nvPr>
        </p:nvGraphicFramePr>
        <p:xfrm>
          <a:off x="5228948" y="1682520"/>
          <a:ext cx="2938500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5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1928874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1928874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12227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12227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315678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315678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509080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509080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35473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35473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702481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702481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2895883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2895883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089285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089285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28268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28268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1928874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122276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315677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509079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35472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576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702481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2895883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089284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282686" y="446084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1929197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122598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316000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509402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35795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6898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702803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2896205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089607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283009" y="46588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1928551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121953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315355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508757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35150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556253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702158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2895560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088962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282363" y="485322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1929520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122921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316323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509725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736118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557221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703126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2896528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089930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283332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AFA4B1A-BD12-A7AB-B325-967AEB7D2AF6}"/>
              </a:ext>
            </a:extLst>
          </p:cNvPr>
          <p:cNvSpPr/>
          <p:nvPr/>
        </p:nvSpPr>
        <p:spPr>
          <a:xfrm>
            <a:off x="1928551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5CFC27D-301C-7BAB-BF50-764E6ABF9D35}"/>
              </a:ext>
            </a:extLst>
          </p:cNvPr>
          <p:cNvSpPr/>
          <p:nvPr/>
        </p:nvSpPr>
        <p:spPr>
          <a:xfrm>
            <a:off x="2121953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31CF5C-18CB-8504-A40F-7FF470BF8734}"/>
              </a:ext>
            </a:extLst>
          </p:cNvPr>
          <p:cNvSpPr/>
          <p:nvPr/>
        </p:nvSpPr>
        <p:spPr>
          <a:xfrm>
            <a:off x="2315355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11F2DC4-8A5E-EB57-D4B7-0514032FB26C}"/>
              </a:ext>
            </a:extLst>
          </p:cNvPr>
          <p:cNvSpPr/>
          <p:nvPr/>
        </p:nvSpPr>
        <p:spPr>
          <a:xfrm>
            <a:off x="2508757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7FDD5E0-598C-B2B8-61CE-9D95F89837C9}"/>
              </a:ext>
            </a:extLst>
          </p:cNvPr>
          <p:cNvSpPr/>
          <p:nvPr/>
        </p:nvSpPr>
        <p:spPr>
          <a:xfrm>
            <a:off x="1735150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A0E38A7-958E-4E20-AA48-BF74C6F1AD6D}"/>
              </a:ext>
            </a:extLst>
          </p:cNvPr>
          <p:cNvSpPr/>
          <p:nvPr/>
        </p:nvSpPr>
        <p:spPr>
          <a:xfrm>
            <a:off x="1556253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647B228-CD4C-5EB5-A9F9-B75463A54969}"/>
              </a:ext>
            </a:extLst>
          </p:cNvPr>
          <p:cNvSpPr/>
          <p:nvPr/>
        </p:nvSpPr>
        <p:spPr>
          <a:xfrm>
            <a:off x="2702158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FC796B1-9A33-59A5-2D2C-532E0F474452}"/>
              </a:ext>
            </a:extLst>
          </p:cNvPr>
          <p:cNvSpPr/>
          <p:nvPr/>
        </p:nvSpPr>
        <p:spPr>
          <a:xfrm>
            <a:off x="2895560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4691594-34E1-2BFE-0EFC-4A9560F5A963}"/>
              </a:ext>
            </a:extLst>
          </p:cNvPr>
          <p:cNvSpPr/>
          <p:nvPr/>
        </p:nvSpPr>
        <p:spPr>
          <a:xfrm>
            <a:off x="3088962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E8543EF-CC8A-D7A9-DA55-069C8192DCFA}"/>
              </a:ext>
            </a:extLst>
          </p:cNvPr>
          <p:cNvSpPr/>
          <p:nvPr/>
        </p:nvSpPr>
        <p:spPr>
          <a:xfrm>
            <a:off x="3282363" y="50408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F2B7A30-5591-A2AA-6B53-CBE32A2A92B3}"/>
              </a:ext>
            </a:extLst>
          </p:cNvPr>
          <p:cNvSpPr/>
          <p:nvPr/>
        </p:nvSpPr>
        <p:spPr>
          <a:xfrm>
            <a:off x="1928551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A65F3B9-FDF2-4DBC-2DC9-0538F121DCAC}"/>
              </a:ext>
            </a:extLst>
          </p:cNvPr>
          <p:cNvSpPr/>
          <p:nvPr/>
        </p:nvSpPr>
        <p:spPr>
          <a:xfrm>
            <a:off x="2121953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D93D6C0-1241-0CFD-F4C9-35E6DBC4C272}"/>
              </a:ext>
            </a:extLst>
          </p:cNvPr>
          <p:cNvSpPr/>
          <p:nvPr/>
        </p:nvSpPr>
        <p:spPr>
          <a:xfrm>
            <a:off x="2315355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BA6D242-0199-0956-C82B-CB207634ACFB}"/>
              </a:ext>
            </a:extLst>
          </p:cNvPr>
          <p:cNvSpPr/>
          <p:nvPr/>
        </p:nvSpPr>
        <p:spPr>
          <a:xfrm>
            <a:off x="2508757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E67CE20-236E-42E5-A3C7-D79DAC4FF9B2}"/>
              </a:ext>
            </a:extLst>
          </p:cNvPr>
          <p:cNvSpPr/>
          <p:nvPr/>
        </p:nvSpPr>
        <p:spPr>
          <a:xfrm>
            <a:off x="1735150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FA91FD6-B93A-9C7B-2304-DF36B31914E7}"/>
              </a:ext>
            </a:extLst>
          </p:cNvPr>
          <p:cNvSpPr/>
          <p:nvPr/>
        </p:nvSpPr>
        <p:spPr>
          <a:xfrm>
            <a:off x="1556253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0216072-BC87-905E-2F07-8CB065A21910}"/>
              </a:ext>
            </a:extLst>
          </p:cNvPr>
          <p:cNvSpPr/>
          <p:nvPr/>
        </p:nvSpPr>
        <p:spPr>
          <a:xfrm>
            <a:off x="2702158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651FDA0-C862-D73D-911F-7735CE2E8DC5}"/>
              </a:ext>
            </a:extLst>
          </p:cNvPr>
          <p:cNvSpPr/>
          <p:nvPr/>
        </p:nvSpPr>
        <p:spPr>
          <a:xfrm>
            <a:off x="2895560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783771C-F4A6-FEB5-A68B-0FFBA4B6D6FB}"/>
              </a:ext>
            </a:extLst>
          </p:cNvPr>
          <p:cNvSpPr/>
          <p:nvPr/>
        </p:nvSpPr>
        <p:spPr>
          <a:xfrm>
            <a:off x="3088962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6E93368-51D0-181F-FD0B-63778310E7FA}"/>
              </a:ext>
            </a:extLst>
          </p:cNvPr>
          <p:cNvSpPr/>
          <p:nvPr/>
        </p:nvSpPr>
        <p:spPr>
          <a:xfrm>
            <a:off x="3282363" y="521937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2F630C1-5B77-47B3-2942-861432658D27}"/>
              </a:ext>
            </a:extLst>
          </p:cNvPr>
          <p:cNvSpPr/>
          <p:nvPr/>
        </p:nvSpPr>
        <p:spPr>
          <a:xfrm>
            <a:off x="1928874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805387C-FBB7-9023-974A-0DEEB3A7E8ED}"/>
              </a:ext>
            </a:extLst>
          </p:cNvPr>
          <p:cNvSpPr/>
          <p:nvPr/>
        </p:nvSpPr>
        <p:spPr>
          <a:xfrm>
            <a:off x="2122276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EFB87B3-AAC2-F00D-C88C-36F686F313CB}"/>
              </a:ext>
            </a:extLst>
          </p:cNvPr>
          <p:cNvSpPr/>
          <p:nvPr/>
        </p:nvSpPr>
        <p:spPr>
          <a:xfrm>
            <a:off x="2315678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B1A0A2-F01E-229D-BD4B-5AA50E0B07A1}"/>
              </a:ext>
            </a:extLst>
          </p:cNvPr>
          <p:cNvSpPr/>
          <p:nvPr/>
        </p:nvSpPr>
        <p:spPr>
          <a:xfrm>
            <a:off x="2509080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80EDD6C-AED8-61D3-A0D7-A39ED6A70B57}"/>
              </a:ext>
            </a:extLst>
          </p:cNvPr>
          <p:cNvSpPr/>
          <p:nvPr/>
        </p:nvSpPr>
        <p:spPr>
          <a:xfrm>
            <a:off x="1735473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E8B84ED-3C3A-E062-83E8-00B4174780C5}"/>
              </a:ext>
            </a:extLst>
          </p:cNvPr>
          <p:cNvSpPr/>
          <p:nvPr/>
        </p:nvSpPr>
        <p:spPr>
          <a:xfrm>
            <a:off x="1556576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DBAB5F0-69C2-3235-625C-C41BC334642C}"/>
              </a:ext>
            </a:extLst>
          </p:cNvPr>
          <p:cNvSpPr/>
          <p:nvPr/>
        </p:nvSpPr>
        <p:spPr>
          <a:xfrm>
            <a:off x="2702481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F416394-F743-79B6-AB69-0B01E09A5CDB}"/>
              </a:ext>
            </a:extLst>
          </p:cNvPr>
          <p:cNvSpPr/>
          <p:nvPr/>
        </p:nvSpPr>
        <p:spPr>
          <a:xfrm>
            <a:off x="2895883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E01269C-FAB9-7797-A9B8-C6356C8C2C9D}"/>
              </a:ext>
            </a:extLst>
          </p:cNvPr>
          <p:cNvSpPr/>
          <p:nvPr/>
        </p:nvSpPr>
        <p:spPr>
          <a:xfrm>
            <a:off x="3089285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1144037-952E-C5DA-79F6-D5237F90B9CD}"/>
              </a:ext>
            </a:extLst>
          </p:cNvPr>
          <p:cNvSpPr/>
          <p:nvPr/>
        </p:nvSpPr>
        <p:spPr>
          <a:xfrm>
            <a:off x="3282686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56D3016-1606-59D2-34F3-D09AB77D9D98}"/>
              </a:ext>
            </a:extLst>
          </p:cNvPr>
          <p:cNvSpPr/>
          <p:nvPr/>
        </p:nvSpPr>
        <p:spPr>
          <a:xfrm>
            <a:off x="1928551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F8CB47D-DA0A-9C12-EABF-68F9B079E4B4}"/>
              </a:ext>
            </a:extLst>
          </p:cNvPr>
          <p:cNvSpPr/>
          <p:nvPr/>
        </p:nvSpPr>
        <p:spPr>
          <a:xfrm>
            <a:off x="2121953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5066F03-9BEF-FE6A-F6DC-CF2F49DAFD91}"/>
              </a:ext>
            </a:extLst>
          </p:cNvPr>
          <p:cNvSpPr/>
          <p:nvPr/>
        </p:nvSpPr>
        <p:spPr>
          <a:xfrm>
            <a:off x="2315355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0C3B7B8-5C4F-67E4-FCD0-75618042509A}"/>
              </a:ext>
            </a:extLst>
          </p:cNvPr>
          <p:cNvSpPr/>
          <p:nvPr/>
        </p:nvSpPr>
        <p:spPr>
          <a:xfrm>
            <a:off x="2508757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F5DAA40-1CC5-8902-219B-166F4E2054ED}"/>
              </a:ext>
            </a:extLst>
          </p:cNvPr>
          <p:cNvSpPr/>
          <p:nvPr/>
        </p:nvSpPr>
        <p:spPr>
          <a:xfrm>
            <a:off x="1735150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111AF265-47EC-3D87-9271-28820417B179}"/>
              </a:ext>
            </a:extLst>
          </p:cNvPr>
          <p:cNvSpPr/>
          <p:nvPr/>
        </p:nvSpPr>
        <p:spPr>
          <a:xfrm>
            <a:off x="1556253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2561989-EC75-2171-7FCC-FD6F8E5007F7}"/>
              </a:ext>
            </a:extLst>
          </p:cNvPr>
          <p:cNvSpPr/>
          <p:nvPr/>
        </p:nvSpPr>
        <p:spPr>
          <a:xfrm>
            <a:off x="2702158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AE314F8-3F92-CA59-AAB9-3D93E272F5B4}"/>
              </a:ext>
            </a:extLst>
          </p:cNvPr>
          <p:cNvSpPr/>
          <p:nvPr/>
        </p:nvSpPr>
        <p:spPr>
          <a:xfrm>
            <a:off x="2895560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9AAA863-76E4-82F3-10B5-E71101DF1F8E}"/>
              </a:ext>
            </a:extLst>
          </p:cNvPr>
          <p:cNvSpPr/>
          <p:nvPr/>
        </p:nvSpPr>
        <p:spPr>
          <a:xfrm>
            <a:off x="3088962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CD140DB-4813-0DFB-2B0C-53E32CE89163}"/>
              </a:ext>
            </a:extLst>
          </p:cNvPr>
          <p:cNvSpPr/>
          <p:nvPr/>
        </p:nvSpPr>
        <p:spPr>
          <a:xfrm>
            <a:off x="3282363" y="541088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8BB7BF4-6E1C-8045-0139-8651983D1D42}"/>
              </a:ext>
            </a:extLst>
          </p:cNvPr>
          <p:cNvSpPr txBox="1"/>
          <p:nvPr/>
        </p:nvSpPr>
        <p:spPr>
          <a:xfrm>
            <a:off x="5228948" y="2060594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10    10    10     10    10    10     10     10    10     10 </a:t>
            </a:r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110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7" y="1584960"/>
            <a:ext cx="2708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110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471820"/>
              </p:ext>
            </p:extLst>
          </p:nvPr>
        </p:nvGraphicFramePr>
        <p:xfrm>
          <a:off x="1677880" y="3811591"/>
          <a:ext cx="135468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8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677880" y="4390711"/>
            <a:ext cx="135468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2438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110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766681"/>
              </p:ext>
            </p:extLst>
          </p:nvPr>
        </p:nvGraphicFramePr>
        <p:xfrm>
          <a:off x="1645920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460169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1248386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321568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842060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10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226527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421702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226527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421702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F64CC0-14DA-61FF-DEC1-DD1A963111F0}"/>
              </a:ext>
            </a:extLst>
          </p:cNvPr>
          <p:cNvSpPr/>
          <p:nvPr/>
        </p:nvSpPr>
        <p:spPr>
          <a:xfrm>
            <a:off x="2225191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3AD8C1-B107-7523-1008-C65C49226501}"/>
              </a:ext>
            </a:extLst>
          </p:cNvPr>
          <p:cNvSpPr/>
          <p:nvPr/>
        </p:nvSpPr>
        <p:spPr>
          <a:xfrm>
            <a:off x="2420366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AC13D07-B27F-6A83-7FF6-EC1DD2FC19F8}"/>
              </a:ext>
            </a:extLst>
          </p:cNvPr>
          <p:cNvSpPr/>
          <p:nvPr/>
        </p:nvSpPr>
        <p:spPr>
          <a:xfrm>
            <a:off x="2235928" y="392827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8EAB78-CF81-1E67-668D-F36D0D25887D}"/>
              </a:ext>
            </a:extLst>
          </p:cNvPr>
          <p:cNvSpPr/>
          <p:nvPr/>
        </p:nvSpPr>
        <p:spPr>
          <a:xfrm>
            <a:off x="2431103" y="392827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D48E938-7390-957A-E4C5-B186B2FB2916}"/>
              </a:ext>
            </a:extLst>
          </p:cNvPr>
          <p:cNvSpPr/>
          <p:nvPr/>
        </p:nvSpPr>
        <p:spPr>
          <a:xfrm>
            <a:off x="2235928" y="3734675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19883F6-A4A5-4406-9F23-ABC159413791}"/>
              </a:ext>
            </a:extLst>
          </p:cNvPr>
          <p:cNvSpPr/>
          <p:nvPr/>
        </p:nvSpPr>
        <p:spPr>
          <a:xfrm>
            <a:off x="2431103" y="3734675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B84085-F0E2-CF98-F266-19AFC793AA66}"/>
              </a:ext>
            </a:extLst>
          </p:cNvPr>
          <p:cNvSpPr/>
          <p:nvPr/>
        </p:nvSpPr>
        <p:spPr>
          <a:xfrm>
            <a:off x="2226527" y="548753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579601-8E9E-E01B-C562-AEA2F42B0C55}"/>
              </a:ext>
            </a:extLst>
          </p:cNvPr>
          <p:cNvSpPr/>
          <p:nvPr/>
        </p:nvSpPr>
        <p:spPr>
          <a:xfrm>
            <a:off x="2421702" y="548753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403489"/>
              </p:ext>
            </p:extLst>
          </p:nvPr>
        </p:nvGraphicFramePr>
        <p:xfrm>
          <a:off x="1525643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396462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0713284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8308664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626164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30970"/>
              </p:ext>
            </p:extLst>
          </p:nvPr>
        </p:nvGraphicFramePr>
        <p:xfrm>
          <a:off x="5303819" y="1697781"/>
          <a:ext cx="2943534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59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172172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172172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374501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374501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576830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576830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79158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79158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969844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969844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782690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782690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81487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81487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3815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3815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386144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386144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588473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588473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585032" y="377996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585032" y="398712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172510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374838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577167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79496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970181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783027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81824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84153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386481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588810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585369" y="419104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172847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375176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577504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79833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970519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783364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82162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84490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386819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589148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585707" y="4393706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173185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375513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577842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80171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970856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783702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82499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84828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387156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589485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586044" y="457996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172172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374501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576830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779158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1969844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782690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981487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183815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386144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588473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585032" y="3580531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B0F598B-8615-AB7A-4767-08379E22255D}"/>
              </a:ext>
            </a:extLst>
          </p:cNvPr>
          <p:cNvSpPr/>
          <p:nvPr/>
        </p:nvSpPr>
        <p:spPr>
          <a:xfrm>
            <a:off x="2173185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EE53CEB-7EBC-16A7-8F95-4679AD8EA8E9}"/>
              </a:ext>
            </a:extLst>
          </p:cNvPr>
          <p:cNvSpPr/>
          <p:nvPr/>
        </p:nvSpPr>
        <p:spPr>
          <a:xfrm>
            <a:off x="2375513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C79473-75CC-DD6E-0F70-615D62A67783}"/>
              </a:ext>
            </a:extLst>
          </p:cNvPr>
          <p:cNvSpPr/>
          <p:nvPr/>
        </p:nvSpPr>
        <p:spPr>
          <a:xfrm>
            <a:off x="2577842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75B7021-961B-A496-329B-7131C9EE5846}"/>
              </a:ext>
            </a:extLst>
          </p:cNvPr>
          <p:cNvSpPr/>
          <p:nvPr/>
        </p:nvSpPr>
        <p:spPr>
          <a:xfrm>
            <a:off x="2780171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25247BD-B137-D02C-E975-600E0747027E}"/>
              </a:ext>
            </a:extLst>
          </p:cNvPr>
          <p:cNvSpPr/>
          <p:nvPr/>
        </p:nvSpPr>
        <p:spPr>
          <a:xfrm>
            <a:off x="1970856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F8B97B9-A850-1406-DB42-0D0DBA291F1E}"/>
              </a:ext>
            </a:extLst>
          </p:cNvPr>
          <p:cNvSpPr/>
          <p:nvPr/>
        </p:nvSpPr>
        <p:spPr>
          <a:xfrm>
            <a:off x="1783702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452493-D7B6-F09B-7CB0-694D263376FB}"/>
              </a:ext>
            </a:extLst>
          </p:cNvPr>
          <p:cNvSpPr/>
          <p:nvPr/>
        </p:nvSpPr>
        <p:spPr>
          <a:xfrm>
            <a:off x="2982499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FBD5F48-22AB-E4CD-511A-9737DBBD1955}"/>
              </a:ext>
            </a:extLst>
          </p:cNvPr>
          <p:cNvSpPr/>
          <p:nvPr/>
        </p:nvSpPr>
        <p:spPr>
          <a:xfrm>
            <a:off x="3184828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CC5DD3-0A1D-E429-7CCC-C1A6B3DD282C}"/>
              </a:ext>
            </a:extLst>
          </p:cNvPr>
          <p:cNvSpPr/>
          <p:nvPr/>
        </p:nvSpPr>
        <p:spPr>
          <a:xfrm>
            <a:off x="3387156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8A10C73-E875-A0D2-841B-7B7CE8FAA659}"/>
              </a:ext>
            </a:extLst>
          </p:cNvPr>
          <p:cNvSpPr/>
          <p:nvPr/>
        </p:nvSpPr>
        <p:spPr>
          <a:xfrm>
            <a:off x="3589485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A779BD7-399D-9681-C12A-0D4A7F121D6B}"/>
              </a:ext>
            </a:extLst>
          </p:cNvPr>
          <p:cNvSpPr/>
          <p:nvPr/>
        </p:nvSpPr>
        <p:spPr>
          <a:xfrm>
            <a:off x="1586044" y="476459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C598124-F06D-1CB6-BC0E-4925F8689830}"/>
              </a:ext>
            </a:extLst>
          </p:cNvPr>
          <p:cNvSpPr/>
          <p:nvPr/>
        </p:nvSpPr>
        <p:spPr>
          <a:xfrm>
            <a:off x="2182645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7F4E4A9-FFDB-B25F-9FE0-DCF2D54178F2}"/>
              </a:ext>
            </a:extLst>
          </p:cNvPr>
          <p:cNvSpPr/>
          <p:nvPr/>
        </p:nvSpPr>
        <p:spPr>
          <a:xfrm>
            <a:off x="2384973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0AE6ECB-FC26-C500-E55E-0F1C2A3306B4}"/>
              </a:ext>
            </a:extLst>
          </p:cNvPr>
          <p:cNvSpPr/>
          <p:nvPr/>
        </p:nvSpPr>
        <p:spPr>
          <a:xfrm>
            <a:off x="2587302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4EC73FD-0544-DE04-FEF7-287A50F92375}"/>
              </a:ext>
            </a:extLst>
          </p:cNvPr>
          <p:cNvSpPr/>
          <p:nvPr/>
        </p:nvSpPr>
        <p:spPr>
          <a:xfrm>
            <a:off x="2789631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7A9C6D8-5AAE-1401-50BA-3D1C861E6796}"/>
              </a:ext>
            </a:extLst>
          </p:cNvPr>
          <p:cNvSpPr/>
          <p:nvPr/>
        </p:nvSpPr>
        <p:spPr>
          <a:xfrm>
            <a:off x="1980316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DA1270B-12C4-62E5-0427-03F11EE43CC3}"/>
              </a:ext>
            </a:extLst>
          </p:cNvPr>
          <p:cNvSpPr/>
          <p:nvPr/>
        </p:nvSpPr>
        <p:spPr>
          <a:xfrm>
            <a:off x="1793162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143E014-1476-8DE0-9F18-C8203C56C241}"/>
              </a:ext>
            </a:extLst>
          </p:cNvPr>
          <p:cNvSpPr/>
          <p:nvPr/>
        </p:nvSpPr>
        <p:spPr>
          <a:xfrm>
            <a:off x="2991959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8256671-2CE0-8B85-9BCD-593CFF04D967}"/>
              </a:ext>
            </a:extLst>
          </p:cNvPr>
          <p:cNvSpPr/>
          <p:nvPr/>
        </p:nvSpPr>
        <p:spPr>
          <a:xfrm>
            <a:off x="3194288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CC649B2-0F27-68A6-1AAD-F7004CAC8E18}"/>
              </a:ext>
            </a:extLst>
          </p:cNvPr>
          <p:cNvSpPr/>
          <p:nvPr/>
        </p:nvSpPr>
        <p:spPr>
          <a:xfrm>
            <a:off x="3396616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138D4BF-A36C-35E5-D1C9-532E2EF16382}"/>
              </a:ext>
            </a:extLst>
          </p:cNvPr>
          <p:cNvSpPr/>
          <p:nvPr/>
        </p:nvSpPr>
        <p:spPr>
          <a:xfrm>
            <a:off x="3598945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3419DEE-69C8-AE9E-2F21-F588E94D2322}"/>
              </a:ext>
            </a:extLst>
          </p:cNvPr>
          <p:cNvSpPr/>
          <p:nvPr/>
        </p:nvSpPr>
        <p:spPr>
          <a:xfrm>
            <a:off x="1595504" y="494922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2042103-FC50-3D55-2EC0-2B81870F08AE}"/>
              </a:ext>
            </a:extLst>
          </p:cNvPr>
          <p:cNvSpPr/>
          <p:nvPr/>
        </p:nvSpPr>
        <p:spPr>
          <a:xfrm>
            <a:off x="2182645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7B08AC0-1BBE-A572-3342-4528CFD3C819}"/>
              </a:ext>
            </a:extLst>
          </p:cNvPr>
          <p:cNvSpPr/>
          <p:nvPr/>
        </p:nvSpPr>
        <p:spPr>
          <a:xfrm>
            <a:off x="2384973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8E600E8-BA79-13D3-CF42-FBFAE54A1D0A}"/>
              </a:ext>
            </a:extLst>
          </p:cNvPr>
          <p:cNvSpPr/>
          <p:nvPr/>
        </p:nvSpPr>
        <p:spPr>
          <a:xfrm>
            <a:off x="2587302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407ED95-B023-51BC-FCCE-EF29BA12083D}"/>
              </a:ext>
            </a:extLst>
          </p:cNvPr>
          <p:cNvSpPr/>
          <p:nvPr/>
        </p:nvSpPr>
        <p:spPr>
          <a:xfrm>
            <a:off x="2789631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B2CE5C58-B84C-505C-06FE-60D2BB081D07}"/>
              </a:ext>
            </a:extLst>
          </p:cNvPr>
          <p:cNvSpPr/>
          <p:nvPr/>
        </p:nvSpPr>
        <p:spPr>
          <a:xfrm>
            <a:off x="1980316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AC46DFB0-0B1A-9C30-8660-FFD00B1446BF}"/>
              </a:ext>
            </a:extLst>
          </p:cNvPr>
          <p:cNvSpPr/>
          <p:nvPr/>
        </p:nvSpPr>
        <p:spPr>
          <a:xfrm>
            <a:off x="1793162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3D6E457C-57EE-D766-505E-1CD2CC892FED}"/>
              </a:ext>
            </a:extLst>
          </p:cNvPr>
          <p:cNvSpPr/>
          <p:nvPr/>
        </p:nvSpPr>
        <p:spPr>
          <a:xfrm>
            <a:off x="2991959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227DFE45-B66D-E0A7-1B07-51414D044999}"/>
              </a:ext>
            </a:extLst>
          </p:cNvPr>
          <p:cNvSpPr/>
          <p:nvPr/>
        </p:nvSpPr>
        <p:spPr>
          <a:xfrm>
            <a:off x="3194288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8F97FAA-8A63-CB71-3464-F019BD5E4DBE}"/>
              </a:ext>
            </a:extLst>
          </p:cNvPr>
          <p:cNvSpPr/>
          <p:nvPr/>
        </p:nvSpPr>
        <p:spPr>
          <a:xfrm>
            <a:off x="3396616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936778B8-A4E4-9433-19CB-225912C58581}"/>
              </a:ext>
            </a:extLst>
          </p:cNvPr>
          <p:cNvSpPr/>
          <p:nvPr/>
        </p:nvSpPr>
        <p:spPr>
          <a:xfrm>
            <a:off x="3598945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A66BE50-5BBC-4782-94F9-30F4FD4C1406}"/>
              </a:ext>
            </a:extLst>
          </p:cNvPr>
          <p:cNvSpPr/>
          <p:nvPr/>
        </p:nvSpPr>
        <p:spPr>
          <a:xfrm>
            <a:off x="1595504" y="5156387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FE7D38F2-8A40-6210-206D-CB38E4F9F1E8}"/>
              </a:ext>
            </a:extLst>
          </p:cNvPr>
          <p:cNvSpPr/>
          <p:nvPr/>
        </p:nvSpPr>
        <p:spPr>
          <a:xfrm>
            <a:off x="2172173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77E0EC84-FBA6-848C-392F-E6E1328D8642}"/>
              </a:ext>
            </a:extLst>
          </p:cNvPr>
          <p:cNvSpPr/>
          <p:nvPr/>
        </p:nvSpPr>
        <p:spPr>
          <a:xfrm>
            <a:off x="2374501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FEA595C-C0AB-848A-1F23-E6F8F6C8B782}"/>
              </a:ext>
            </a:extLst>
          </p:cNvPr>
          <p:cNvSpPr/>
          <p:nvPr/>
        </p:nvSpPr>
        <p:spPr>
          <a:xfrm>
            <a:off x="2576830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AA17CF4C-454E-E931-5ADD-1C84381E4F26}"/>
              </a:ext>
            </a:extLst>
          </p:cNvPr>
          <p:cNvSpPr/>
          <p:nvPr/>
        </p:nvSpPr>
        <p:spPr>
          <a:xfrm>
            <a:off x="2779159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E4C5D20-9335-AC1A-11C1-3A3F80CD1E50}"/>
              </a:ext>
            </a:extLst>
          </p:cNvPr>
          <p:cNvSpPr/>
          <p:nvPr/>
        </p:nvSpPr>
        <p:spPr>
          <a:xfrm>
            <a:off x="1969844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96F06675-0C77-87DE-8F60-9E3D6F4A73CE}"/>
              </a:ext>
            </a:extLst>
          </p:cNvPr>
          <p:cNvSpPr/>
          <p:nvPr/>
        </p:nvSpPr>
        <p:spPr>
          <a:xfrm>
            <a:off x="1782690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F2C028B-E5D6-AD7A-C011-79D6BE33BD32}"/>
              </a:ext>
            </a:extLst>
          </p:cNvPr>
          <p:cNvSpPr/>
          <p:nvPr/>
        </p:nvSpPr>
        <p:spPr>
          <a:xfrm>
            <a:off x="2981487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6851A71F-AD71-8DCC-9B57-5AE5AD158525}"/>
              </a:ext>
            </a:extLst>
          </p:cNvPr>
          <p:cNvSpPr/>
          <p:nvPr/>
        </p:nvSpPr>
        <p:spPr>
          <a:xfrm>
            <a:off x="3183816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8ABA8B85-00D6-C66F-6213-ADB714343EBF}"/>
              </a:ext>
            </a:extLst>
          </p:cNvPr>
          <p:cNvSpPr/>
          <p:nvPr/>
        </p:nvSpPr>
        <p:spPr>
          <a:xfrm>
            <a:off x="3386144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1CF7C78-E513-E358-F942-F04A5C858F68}"/>
              </a:ext>
            </a:extLst>
          </p:cNvPr>
          <p:cNvSpPr/>
          <p:nvPr/>
        </p:nvSpPr>
        <p:spPr>
          <a:xfrm>
            <a:off x="3588473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4D175FC2-2F42-96E5-A84F-83CCA655D18C}"/>
              </a:ext>
            </a:extLst>
          </p:cNvPr>
          <p:cNvSpPr/>
          <p:nvPr/>
        </p:nvSpPr>
        <p:spPr>
          <a:xfrm>
            <a:off x="1585032" y="5355802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DBFA423-7C7F-8F3D-0AAB-F02397FBA626}"/>
              </a:ext>
            </a:extLst>
          </p:cNvPr>
          <p:cNvSpPr txBox="1"/>
          <p:nvPr/>
        </p:nvSpPr>
        <p:spPr>
          <a:xfrm>
            <a:off x="5262108" y="2063145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10    10   10    10    10    10    10    10    10   10    10 </a:t>
            </a:r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10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120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7" y="1584960"/>
            <a:ext cx="274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120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769870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050387"/>
              </p:ext>
            </p:extLst>
          </p:nvPr>
        </p:nvGraphicFramePr>
        <p:xfrm>
          <a:off x="5369744" y="3888960"/>
          <a:ext cx="101500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003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cxnSpLocks/>
            <a:endCxn id="15" idx="3"/>
          </p:cNvCxnSpPr>
          <p:nvPr/>
        </p:nvCxnSpPr>
        <p:spPr>
          <a:xfrm>
            <a:off x="5479971" y="4468080"/>
            <a:ext cx="9047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257385" y="4175693"/>
            <a:ext cx="1650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120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423013"/>
              </p:ext>
            </p:extLst>
          </p:nvPr>
        </p:nvGraphicFramePr>
        <p:xfrm>
          <a:off x="1493015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5346084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1269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675973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592934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140681"/>
              </p:ext>
            </p:extLst>
          </p:nvPr>
        </p:nvGraphicFramePr>
        <p:xfrm>
          <a:off x="5171090" y="1697781"/>
          <a:ext cx="3135576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9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10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169314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169314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34441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34441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51952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51952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694628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694628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99420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99420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8322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8322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86973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86973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0448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0448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2199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2199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39504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39504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661175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661175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169606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34471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51981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694920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99450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8325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87002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0451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2202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39533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661467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169898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34500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52010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695212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99479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8328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87031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0454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2205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39563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661759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170190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34529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52039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69550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99508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83311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87060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04571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2208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39592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662051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170482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34558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52069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69579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99537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83340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87090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04600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2211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39621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662343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AAEB19-D5D3-D936-8DB4-043545B627DD}"/>
              </a:ext>
            </a:extLst>
          </p:cNvPr>
          <p:cNvSpPr/>
          <p:nvPr/>
        </p:nvSpPr>
        <p:spPr>
          <a:xfrm>
            <a:off x="2169314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C50FDC5-276B-0FA6-F18A-0CAFC912675C}"/>
              </a:ext>
            </a:extLst>
          </p:cNvPr>
          <p:cNvSpPr/>
          <p:nvPr/>
        </p:nvSpPr>
        <p:spPr>
          <a:xfrm>
            <a:off x="234441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4CD5819-54D8-87BA-D2D0-E0490AE86DE2}"/>
              </a:ext>
            </a:extLst>
          </p:cNvPr>
          <p:cNvSpPr/>
          <p:nvPr/>
        </p:nvSpPr>
        <p:spPr>
          <a:xfrm>
            <a:off x="251952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9DF42AF-AC07-553D-EBCE-7961F14C60FE}"/>
              </a:ext>
            </a:extLst>
          </p:cNvPr>
          <p:cNvSpPr/>
          <p:nvPr/>
        </p:nvSpPr>
        <p:spPr>
          <a:xfrm>
            <a:off x="2694628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67D74B-3180-4F98-6816-50CF3A107886}"/>
              </a:ext>
            </a:extLst>
          </p:cNvPr>
          <p:cNvSpPr/>
          <p:nvPr/>
        </p:nvSpPr>
        <p:spPr>
          <a:xfrm>
            <a:off x="199420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AF0E429-287A-8BA2-C354-1278D20847B7}"/>
              </a:ext>
            </a:extLst>
          </p:cNvPr>
          <p:cNvSpPr/>
          <p:nvPr/>
        </p:nvSpPr>
        <p:spPr>
          <a:xfrm>
            <a:off x="18322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85B507A-B4DC-CACE-971A-40CBD6895756}"/>
              </a:ext>
            </a:extLst>
          </p:cNvPr>
          <p:cNvSpPr/>
          <p:nvPr/>
        </p:nvSpPr>
        <p:spPr>
          <a:xfrm>
            <a:off x="286973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FE20532-4B6C-909A-AD35-72EB6DD672B7}"/>
              </a:ext>
            </a:extLst>
          </p:cNvPr>
          <p:cNvSpPr/>
          <p:nvPr/>
        </p:nvSpPr>
        <p:spPr>
          <a:xfrm>
            <a:off x="30448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77E72AD-AC5E-45C2-92F8-B1DCCF01BB8E}"/>
              </a:ext>
            </a:extLst>
          </p:cNvPr>
          <p:cNvSpPr/>
          <p:nvPr/>
        </p:nvSpPr>
        <p:spPr>
          <a:xfrm>
            <a:off x="32199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92793F-522B-37BD-0BEF-7B4D31BF367D}"/>
              </a:ext>
            </a:extLst>
          </p:cNvPr>
          <p:cNvSpPr/>
          <p:nvPr/>
        </p:nvSpPr>
        <p:spPr>
          <a:xfrm>
            <a:off x="339504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AD47C7E-958A-A3DB-B7B4-DAFAD69C3438}"/>
              </a:ext>
            </a:extLst>
          </p:cNvPr>
          <p:cNvSpPr/>
          <p:nvPr/>
        </p:nvSpPr>
        <p:spPr>
          <a:xfrm>
            <a:off x="1661175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6DCAB32-3378-CC3E-AB58-DE97C7999F14}"/>
              </a:ext>
            </a:extLst>
          </p:cNvPr>
          <p:cNvSpPr/>
          <p:nvPr/>
        </p:nvSpPr>
        <p:spPr>
          <a:xfrm>
            <a:off x="2171706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EA2A37F-8377-094B-2637-F92987CC05B3}"/>
              </a:ext>
            </a:extLst>
          </p:cNvPr>
          <p:cNvSpPr/>
          <p:nvPr/>
        </p:nvSpPr>
        <p:spPr>
          <a:xfrm>
            <a:off x="234681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9C3183-878F-4A57-2F43-1CAE361EB27F}"/>
              </a:ext>
            </a:extLst>
          </p:cNvPr>
          <p:cNvSpPr/>
          <p:nvPr/>
        </p:nvSpPr>
        <p:spPr>
          <a:xfrm>
            <a:off x="252191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6169F0F-1B84-2103-3FC5-5CE3588E8FEF}"/>
              </a:ext>
            </a:extLst>
          </p:cNvPr>
          <p:cNvSpPr/>
          <p:nvPr/>
        </p:nvSpPr>
        <p:spPr>
          <a:xfrm>
            <a:off x="2697020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C51086A-D11C-0512-3318-4242CE908728}"/>
              </a:ext>
            </a:extLst>
          </p:cNvPr>
          <p:cNvSpPr/>
          <p:nvPr/>
        </p:nvSpPr>
        <p:spPr>
          <a:xfrm>
            <a:off x="199660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97AECB-16F9-6D78-010D-840354445667}"/>
              </a:ext>
            </a:extLst>
          </p:cNvPr>
          <p:cNvSpPr/>
          <p:nvPr/>
        </p:nvSpPr>
        <p:spPr>
          <a:xfrm>
            <a:off x="18346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DB0DA66-8CA4-5925-2C86-33769BDDE1E7}"/>
              </a:ext>
            </a:extLst>
          </p:cNvPr>
          <p:cNvSpPr/>
          <p:nvPr/>
        </p:nvSpPr>
        <p:spPr>
          <a:xfrm>
            <a:off x="287212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2A102D7-DAC8-D0C4-9EA2-B59374EB8927}"/>
              </a:ext>
            </a:extLst>
          </p:cNvPr>
          <p:cNvSpPr/>
          <p:nvPr/>
        </p:nvSpPr>
        <p:spPr>
          <a:xfrm>
            <a:off x="30472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1970578-628C-9E10-84F0-11B2BA6F4616}"/>
              </a:ext>
            </a:extLst>
          </p:cNvPr>
          <p:cNvSpPr/>
          <p:nvPr/>
        </p:nvSpPr>
        <p:spPr>
          <a:xfrm>
            <a:off x="32223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D617CD2-A2D8-5E21-D5C8-29D0CF28EC94}"/>
              </a:ext>
            </a:extLst>
          </p:cNvPr>
          <p:cNvSpPr/>
          <p:nvPr/>
        </p:nvSpPr>
        <p:spPr>
          <a:xfrm>
            <a:off x="339743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0FE70B1-4A6E-3CE0-51A0-0CE85BAA0015}"/>
              </a:ext>
            </a:extLst>
          </p:cNvPr>
          <p:cNvSpPr/>
          <p:nvPr/>
        </p:nvSpPr>
        <p:spPr>
          <a:xfrm>
            <a:off x="1663567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464BA6D-3D61-03FA-4D04-E2B674E4FD7E}"/>
              </a:ext>
            </a:extLst>
          </p:cNvPr>
          <p:cNvSpPr/>
          <p:nvPr/>
        </p:nvSpPr>
        <p:spPr>
          <a:xfrm>
            <a:off x="2171706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2957181-09EB-0CA5-C5C1-90FA7B102E18}"/>
              </a:ext>
            </a:extLst>
          </p:cNvPr>
          <p:cNvSpPr/>
          <p:nvPr/>
        </p:nvSpPr>
        <p:spPr>
          <a:xfrm>
            <a:off x="2346811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24DDFF1-3D88-98FA-6156-36AE4EED5350}"/>
              </a:ext>
            </a:extLst>
          </p:cNvPr>
          <p:cNvSpPr/>
          <p:nvPr/>
        </p:nvSpPr>
        <p:spPr>
          <a:xfrm>
            <a:off x="2521915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2ECD2FC-6F1B-28A0-2965-4D0AECF745F0}"/>
              </a:ext>
            </a:extLst>
          </p:cNvPr>
          <p:cNvSpPr/>
          <p:nvPr/>
        </p:nvSpPr>
        <p:spPr>
          <a:xfrm>
            <a:off x="2697020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397D98F-477B-33D3-093D-7866634B52BD}"/>
              </a:ext>
            </a:extLst>
          </p:cNvPr>
          <p:cNvSpPr/>
          <p:nvPr/>
        </p:nvSpPr>
        <p:spPr>
          <a:xfrm>
            <a:off x="1996601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085D781-7EBF-1281-6770-26C30A3B11FE}"/>
              </a:ext>
            </a:extLst>
          </p:cNvPr>
          <p:cNvSpPr/>
          <p:nvPr/>
        </p:nvSpPr>
        <p:spPr>
          <a:xfrm>
            <a:off x="183462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FB73220-83C9-2B6C-8423-D9A06B5775A1}"/>
              </a:ext>
            </a:extLst>
          </p:cNvPr>
          <p:cNvSpPr/>
          <p:nvPr/>
        </p:nvSpPr>
        <p:spPr>
          <a:xfrm>
            <a:off x="2872125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9741AD5-0ED8-7EA5-1956-684C91EA2DD2}"/>
              </a:ext>
            </a:extLst>
          </p:cNvPr>
          <p:cNvSpPr/>
          <p:nvPr/>
        </p:nvSpPr>
        <p:spPr>
          <a:xfrm>
            <a:off x="304722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DE74BCA-83D5-1173-2113-E0F38DFFBD58}"/>
              </a:ext>
            </a:extLst>
          </p:cNvPr>
          <p:cNvSpPr/>
          <p:nvPr/>
        </p:nvSpPr>
        <p:spPr>
          <a:xfrm>
            <a:off x="3222334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3C1764D-4BAA-7AEA-3C36-FE8ED8E2E1CE}"/>
              </a:ext>
            </a:extLst>
          </p:cNvPr>
          <p:cNvSpPr/>
          <p:nvPr/>
        </p:nvSpPr>
        <p:spPr>
          <a:xfrm>
            <a:off x="339743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5B2A82B2-992C-F3C3-C96F-3500C7C292B1}"/>
              </a:ext>
            </a:extLst>
          </p:cNvPr>
          <p:cNvSpPr/>
          <p:nvPr/>
        </p:nvSpPr>
        <p:spPr>
          <a:xfrm>
            <a:off x="1663567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49588DE3-B152-2EEC-665E-EDDFDBA7B031}"/>
              </a:ext>
            </a:extLst>
          </p:cNvPr>
          <p:cNvSpPr/>
          <p:nvPr/>
        </p:nvSpPr>
        <p:spPr>
          <a:xfrm>
            <a:off x="35530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84A22C6-DF29-EA39-C11F-D93C8FE430D9}"/>
              </a:ext>
            </a:extLst>
          </p:cNvPr>
          <p:cNvSpPr/>
          <p:nvPr/>
        </p:nvSpPr>
        <p:spPr>
          <a:xfrm>
            <a:off x="35530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B5ABF98-3CBD-D782-5BE5-73A2802F3567}"/>
              </a:ext>
            </a:extLst>
          </p:cNvPr>
          <p:cNvSpPr/>
          <p:nvPr/>
        </p:nvSpPr>
        <p:spPr>
          <a:xfrm>
            <a:off x="35533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72EBD71F-01D6-7991-C227-C03C6EB733E2}"/>
              </a:ext>
            </a:extLst>
          </p:cNvPr>
          <p:cNvSpPr/>
          <p:nvPr/>
        </p:nvSpPr>
        <p:spPr>
          <a:xfrm>
            <a:off x="35536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92F05D1-D39C-0A8E-CD20-83059B5A53E8}"/>
              </a:ext>
            </a:extLst>
          </p:cNvPr>
          <p:cNvSpPr/>
          <p:nvPr/>
        </p:nvSpPr>
        <p:spPr>
          <a:xfrm>
            <a:off x="35539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5E9808F-0B38-44B7-CB4F-C9EACB170839}"/>
              </a:ext>
            </a:extLst>
          </p:cNvPr>
          <p:cNvSpPr/>
          <p:nvPr/>
        </p:nvSpPr>
        <p:spPr>
          <a:xfrm>
            <a:off x="35542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A32BBD0-4244-973A-A58F-C0F89F42F649}"/>
              </a:ext>
            </a:extLst>
          </p:cNvPr>
          <p:cNvSpPr/>
          <p:nvPr/>
        </p:nvSpPr>
        <p:spPr>
          <a:xfrm>
            <a:off x="35530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DAAB023-FE59-E624-7672-4D9A14A04823}"/>
              </a:ext>
            </a:extLst>
          </p:cNvPr>
          <p:cNvSpPr/>
          <p:nvPr/>
        </p:nvSpPr>
        <p:spPr>
          <a:xfrm>
            <a:off x="35554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DFC9C5C-3EDC-6A31-C8AD-50779AE6D3CA}"/>
              </a:ext>
            </a:extLst>
          </p:cNvPr>
          <p:cNvSpPr/>
          <p:nvPr/>
        </p:nvSpPr>
        <p:spPr>
          <a:xfrm>
            <a:off x="3555434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14131E4-BE17-0A64-80E6-A952082BB469}"/>
              </a:ext>
            </a:extLst>
          </p:cNvPr>
          <p:cNvSpPr txBox="1"/>
          <p:nvPr/>
        </p:nvSpPr>
        <p:spPr>
          <a:xfrm>
            <a:off x="5147808" y="2063145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10    10   10    10    10   10    10   10    10   10    10   10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59A5ECBB-6B61-13F2-CE0B-E76C12932F1D}"/>
              </a:ext>
            </a:extLst>
          </p:cNvPr>
          <p:cNvSpPr/>
          <p:nvPr/>
        </p:nvSpPr>
        <p:spPr>
          <a:xfrm>
            <a:off x="2171706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28E0905F-2031-50A1-5132-FDDE0C09BDA2}"/>
              </a:ext>
            </a:extLst>
          </p:cNvPr>
          <p:cNvSpPr/>
          <p:nvPr/>
        </p:nvSpPr>
        <p:spPr>
          <a:xfrm>
            <a:off x="2346811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9A0E3B29-D289-798D-0857-0461883300C5}"/>
              </a:ext>
            </a:extLst>
          </p:cNvPr>
          <p:cNvSpPr/>
          <p:nvPr/>
        </p:nvSpPr>
        <p:spPr>
          <a:xfrm>
            <a:off x="2521915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F7D4141B-91B9-F866-5C88-A5A688395ADB}"/>
              </a:ext>
            </a:extLst>
          </p:cNvPr>
          <p:cNvSpPr/>
          <p:nvPr/>
        </p:nvSpPr>
        <p:spPr>
          <a:xfrm>
            <a:off x="2697020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714D0517-C785-AB17-844A-210B9D4D9E85}"/>
              </a:ext>
            </a:extLst>
          </p:cNvPr>
          <p:cNvSpPr/>
          <p:nvPr/>
        </p:nvSpPr>
        <p:spPr>
          <a:xfrm>
            <a:off x="1996601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2CDC148-1543-B9D4-CF0D-C4BF7F832820}"/>
              </a:ext>
            </a:extLst>
          </p:cNvPr>
          <p:cNvSpPr/>
          <p:nvPr/>
        </p:nvSpPr>
        <p:spPr>
          <a:xfrm>
            <a:off x="1834629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4B02767-01F6-B7EC-946C-73BCF5C57A43}"/>
              </a:ext>
            </a:extLst>
          </p:cNvPr>
          <p:cNvSpPr/>
          <p:nvPr/>
        </p:nvSpPr>
        <p:spPr>
          <a:xfrm>
            <a:off x="2872125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F89443C5-FF87-F32B-4F84-36AB2AFE8DF1}"/>
              </a:ext>
            </a:extLst>
          </p:cNvPr>
          <p:cNvSpPr/>
          <p:nvPr/>
        </p:nvSpPr>
        <p:spPr>
          <a:xfrm>
            <a:off x="3047229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6561A26A-9C72-6488-A50B-4BC221C3B5E2}"/>
              </a:ext>
            </a:extLst>
          </p:cNvPr>
          <p:cNvSpPr/>
          <p:nvPr/>
        </p:nvSpPr>
        <p:spPr>
          <a:xfrm>
            <a:off x="3222334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3082B3F6-84C5-DB7A-BF03-C813CBD8749A}"/>
              </a:ext>
            </a:extLst>
          </p:cNvPr>
          <p:cNvSpPr/>
          <p:nvPr/>
        </p:nvSpPr>
        <p:spPr>
          <a:xfrm>
            <a:off x="3397439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0235D755-6A02-DAA2-82B8-148B6907BC15}"/>
              </a:ext>
            </a:extLst>
          </p:cNvPr>
          <p:cNvSpPr/>
          <p:nvPr/>
        </p:nvSpPr>
        <p:spPr>
          <a:xfrm>
            <a:off x="1663567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1AFAB3B-6EC5-0EDA-B747-0AEC418C1719}"/>
              </a:ext>
            </a:extLst>
          </p:cNvPr>
          <p:cNvSpPr/>
          <p:nvPr/>
        </p:nvSpPr>
        <p:spPr>
          <a:xfrm>
            <a:off x="3555434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10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30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853078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102355"/>
              </p:ext>
            </p:extLst>
          </p:nvPr>
        </p:nvGraphicFramePr>
        <p:xfrm>
          <a:off x="5572461" y="3815114"/>
          <a:ext cx="70467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67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cxnSpLocks/>
            <a:stCxn id="18" idx="1"/>
            <a:endCxn id="18" idx="3"/>
          </p:cNvCxnSpPr>
          <p:nvPr/>
        </p:nvCxnSpPr>
        <p:spPr>
          <a:xfrm>
            <a:off x="5572461" y="4394234"/>
            <a:ext cx="70467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30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195155"/>
              </p:ext>
            </p:extLst>
          </p:nvPr>
        </p:nvGraphicFramePr>
        <p:xfrm>
          <a:off x="1731980" y="1625647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0386193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40896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305959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378734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10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4202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4202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399908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399908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575613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575613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4202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399908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575613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4202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399908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575613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6644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02350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578055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229086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404792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580497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F75884-67B4-5840-C601-B7021B5C7E96}"/>
              </a:ext>
            </a:extLst>
          </p:cNvPr>
          <p:cNvSpPr/>
          <p:nvPr/>
        </p:nvSpPr>
        <p:spPr>
          <a:xfrm>
            <a:off x="2229086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9FA6D61-D376-8E7C-3E4B-55B2753FFA55}"/>
              </a:ext>
            </a:extLst>
          </p:cNvPr>
          <p:cNvSpPr/>
          <p:nvPr/>
        </p:nvSpPr>
        <p:spPr>
          <a:xfrm>
            <a:off x="2404792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CFF812B-7B03-5759-2671-F7C49F11EAFA}"/>
              </a:ext>
            </a:extLst>
          </p:cNvPr>
          <p:cNvSpPr/>
          <p:nvPr/>
        </p:nvSpPr>
        <p:spPr>
          <a:xfrm>
            <a:off x="2580497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6813B4-465E-45F0-FC12-E9106B98147E}"/>
              </a:ext>
            </a:extLst>
          </p:cNvPr>
          <p:cNvSpPr/>
          <p:nvPr/>
        </p:nvSpPr>
        <p:spPr>
          <a:xfrm>
            <a:off x="2221036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9815094-187A-CDC9-6312-B4EA871653D8}"/>
              </a:ext>
            </a:extLst>
          </p:cNvPr>
          <p:cNvSpPr/>
          <p:nvPr/>
        </p:nvSpPr>
        <p:spPr>
          <a:xfrm>
            <a:off x="2396742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6A69570-A5E0-1BAB-E52E-37C12D936708}"/>
              </a:ext>
            </a:extLst>
          </p:cNvPr>
          <p:cNvSpPr/>
          <p:nvPr/>
        </p:nvSpPr>
        <p:spPr>
          <a:xfrm>
            <a:off x="2572447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B9D728F-36E1-EE39-0C64-AE7DA0EF3FB2}"/>
              </a:ext>
            </a:extLst>
          </p:cNvPr>
          <p:cNvSpPr/>
          <p:nvPr/>
        </p:nvSpPr>
        <p:spPr>
          <a:xfrm>
            <a:off x="2231528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E2F1475-00D0-DA62-0ABA-CF08904D335E}"/>
              </a:ext>
            </a:extLst>
          </p:cNvPr>
          <p:cNvSpPr/>
          <p:nvPr/>
        </p:nvSpPr>
        <p:spPr>
          <a:xfrm>
            <a:off x="2407234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31D59A-CB1C-F93E-349A-67D12331D0BD}"/>
              </a:ext>
            </a:extLst>
          </p:cNvPr>
          <p:cNvSpPr/>
          <p:nvPr/>
        </p:nvSpPr>
        <p:spPr>
          <a:xfrm>
            <a:off x="2582939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1FB4A43-312A-E6F7-4B08-57F0A730939E}"/>
              </a:ext>
            </a:extLst>
          </p:cNvPr>
          <p:cNvSpPr/>
          <p:nvPr/>
        </p:nvSpPr>
        <p:spPr>
          <a:xfrm>
            <a:off x="2231528" y="523052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A4FC5A6-64D1-0F62-1042-3A029872A1D0}"/>
              </a:ext>
            </a:extLst>
          </p:cNvPr>
          <p:cNvSpPr/>
          <p:nvPr/>
        </p:nvSpPr>
        <p:spPr>
          <a:xfrm>
            <a:off x="2407234" y="523052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DA78F75-6BCD-AACC-0DDF-26E30B0F4661}"/>
              </a:ext>
            </a:extLst>
          </p:cNvPr>
          <p:cNvSpPr/>
          <p:nvPr/>
        </p:nvSpPr>
        <p:spPr>
          <a:xfrm>
            <a:off x="2582939" y="523052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10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10 = 40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10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230762" y="1584960"/>
            <a:ext cx="2891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tenth of 40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711025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146782"/>
              </p:ext>
            </p:extLst>
          </p:nvPr>
        </p:nvGraphicFramePr>
        <p:xfrm>
          <a:off x="5594188" y="3844032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cxnSpLocks/>
            <a:stCxn id="22" idx="1"/>
            <a:endCxn id="22" idx="3"/>
          </p:cNvCxnSpPr>
          <p:nvPr/>
        </p:nvCxnSpPr>
        <p:spPr>
          <a:xfrm>
            <a:off x="5594188" y="4423152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481829" y="4130765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40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630747"/>
              </p:ext>
            </p:extLst>
          </p:nvPr>
        </p:nvGraphicFramePr>
        <p:xfrm>
          <a:off x="1667169" y="1724231"/>
          <a:ext cx="2082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019412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732845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411404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639498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16363">
                <a:tc gridSpan="10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360145"/>
              </p:ext>
            </p:extLst>
          </p:nvPr>
        </p:nvGraphicFramePr>
        <p:xfrm>
          <a:off x="6013087" y="1624090"/>
          <a:ext cx="1842044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511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10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93907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93907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58406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58406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422905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422905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587404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587404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93907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58406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422905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587404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93907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58406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422905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587404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93907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58406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422905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587404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93907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258406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422905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587404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FC8319-EC29-9E77-7654-3C235A99551A}"/>
              </a:ext>
            </a:extLst>
          </p:cNvPr>
          <p:cNvSpPr/>
          <p:nvPr/>
        </p:nvSpPr>
        <p:spPr>
          <a:xfrm>
            <a:off x="2093907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405DB00-706D-A1D1-DBB6-AED855EE709B}"/>
              </a:ext>
            </a:extLst>
          </p:cNvPr>
          <p:cNvSpPr/>
          <p:nvPr/>
        </p:nvSpPr>
        <p:spPr>
          <a:xfrm>
            <a:off x="2258406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A68932-95C4-B0C0-9578-59D9AF417788}"/>
              </a:ext>
            </a:extLst>
          </p:cNvPr>
          <p:cNvSpPr/>
          <p:nvPr/>
        </p:nvSpPr>
        <p:spPr>
          <a:xfrm>
            <a:off x="2422905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6D26AD-B305-3395-C0AC-B6B40BC7CCBB}"/>
              </a:ext>
            </a:extLst>
          </p:cNvPr>
          <p:cNvSpPr/>
          <p:nvPr/>
        </p:nvSpPr>
        <p:spPr>
          <a:xfrm>
            <a:off x="2587404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319B551-B842-1405-4073-A470DAB6E1DE}"/>
              </a:ext>
            </a:extLst>
          </p:cNvPr>
          <p:cNvSpPr/>
          <p:nvPr/>
        </p:nvSpPr>
        <p:spPr>
          <a:xfrm>
            <a:off x="2101397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23BED63-AD9E-DF60-F053-017B06171077}"/>
              </a:ext>
            </a:extLst>
          </p:cNvPr>
          <p:cNvSpPr/>
          <p:nvPr/>
        </p:nvSpPr>
        <p:spPr>
          <a:xfrm>
            <a:off x="2265897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8004932-182A-7250-00DB-EE3E56FD63BD}"/>
              </a:ext>
            </a:extLst>
          </p:cNvPr>
          <p:cNvSpPr/>
          <p:nvPr/>
        </p:nvSpPr>
        <p:spPr>
          <a:xfrm>
            <a:off x="2430395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F830ABF-DB96-434F-DB41-957C38271F6F}"/>
              </a:ext>
            </a:extLst>
          </p:cNvPr>
          <p:cNvSpPr/>
          <p:nvPr/>
        </p:nvSpPr>
        <p:spPr>
          <a:xfrm>
            <a:off x="2594894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B25B018-AA6E-86F4-1F96-6B2A0CE60FC1}"/>
              </a:ext>
            </a:extLst>
          </p:cNvPr>
          <p:cNvSpPr/>
          <p:nvPr/>
        </p:nvSpPr>
        <p:spPr>
          <a:xfrm>
            <a:off x="2093907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231BB8-9199-D544-AC01-90DA096325B0}"/>
              </a:ext>
            </a:extLst>
          </p:cNvPr>
          <p:cNvSpPr/>
          <p:nvPr/>
        </p:nvSpPr>
        <p:spPr>
          <a:xfrm>
            <a:off x="2258406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5D58BAB-BB0D-9652-7D18-E46541EA7BBF}"/>
              </a:ext>
            </a:extLst>
          </p:cNvPr>
          <p:cNvSpPr/>
          <p:nvPr/>
        </p:nvSpPr>
        <p:spPr>
          <a:xfrm>
            <a:off x="2422905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126DC3A-D275-B282-ECE1-DE1D7C5C79C7}"/>
              </a:ext>
            </a:extLst>
          </p:cNvPr>
          <p:cNvSpPr/>
          <p:nvPr/>
        </p:nvSpPr>
        <p:spPr>
          <a:xfrm>
            <a:off x="2587404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74E55CA-E711-46A9-338A-5B4009ADAD16}"/>
              </a:ext>
            </a:extLst>
          </p:cNvPr>
          <p:cNvSpPr/>
          <p:nvPr/>
        </p:nvSpPr>
        <p:spPr>
          <a:xfrm>
            <a:off x="2093907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7F26905-9A67-5FF3-0698-CC0B3AA80778}"/>
              </a:ext>
            </a:extLst>
          </p:cNvPr>
          <p:cNvSpPr/>
          <p:nvPr/>
        </p:nvSpPr>
        <p:spPr>
          <a:xfrm>
            <a:off x="2258406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B9DF66-55BE-1FAD-710C-CADE5FF69B3F}"/>
              </a:ext>
            </a:extLst>
          </p:cNvPr>
          <p:cNvSpPr/>
          <p:nvPr/>
        </p:nvSpPr>
        <p:spPr>
          <a:xfrm>
            <a:off x="2422905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845FEC2-E317-7937-FD54-6453A491CA4A}"/>
              </a:ext>
            </a:extLst>
          </p:cNvPr>
          <p:cNvSpPr/>
          <p:nvPr/>
        </p:nvSpPr>
        <p:spPr>
          <a:xfrm>
            <a:off x="2587404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781</Words>
  <Application>Microsoft Office PowerPoint</Application>
  <PresentationFormat>A4 Paper (210x297 mm)</PresentationFormat>
  <Paragraphs>289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Bahnschrift Light SemiCondensed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26</cp:revision>
  <dcterms:created xsi:type="dcterms:W3CDTF">2022-02-01T11:05:46Z</dcterms:created>
  <dcterms:modified xsi:type="dcterms:W3CDTF">2023-10-25T21:05:34Z</dcterms:modified>
</cp:coreProperties>
</file>